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49" r:id="rId2"/>
    <p:sldMasterId id="214748365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22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Group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Click to edit Master title style</a:t>
            </a:r>
          </a:p>
        </p:txBody>
      </p:sp>
      <p:sp>
        <p:nvSpPr>
          <p:cNvPr id="276" name="Shape 276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defPPr/>
            <a:lvl1pPr marL="0" lv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t>Click to edit Master subtitle style</a:t>
            </a:r>
          </a:p>
        </p:txBody>
      </p:sp>
      <p:sp>
        <p:nvSpPr>
          <p:cNvPr id="277" name="Shape 27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278" name="Shape 27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279" name="Shape 27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Group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Click to edit Master title style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51" name="Shape 15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152" name="Shape 15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Group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Click to add title</a:t>
            </a:r>
          </a:p>
        </p:txBody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166" name="Shape 16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67" name="Shape 16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">
    <p:spTree>
      <p:nvGrpSpPr>
        <p:cNvPr id="1" name="Group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title" idx="2"/>
          </p:nvPr>
        </p:nvSpPr>
        <p:spPr>
          <a:xfrm>
            <a:off x="1813335" y="802299"/>
            <a:ext cx="6477805" cy="2541431"/>
          </a:xfrm>
          <a:prstGeom prst="rect">
            <a:avLst/>
          </a:prstGeom>
        </p:spPr>
        <p:txBody>
          <a:bodyPr bIns="0" anchor="b">
            <a:normAutofit/>
          </a:bodyPr>
          <a:lstStyle>
            <a:defPPr/>
            <a:lvl1pPr lvl="0" algn="l">
              <a:defRPr sz="4950"/>
            </a:lvl1pPr>
          </a:lstStyle>
          <a:p>
            <a:r>
              <a:t>Образец заголовка</a:t>
            </a:r>
          </a:p>
        </p:txBody>
      </p:sp>
      <p:sp>
        <p:nvSpPr>
          <p:cNvPr id="216" name="Shape 216"/>
          <p:cNvSpPr txBox="1">
            <a:spLocks noGrp="1"/>
          </p:cNvSpPr>
          <p:nvPr>
            <p:ph type="subTitle" idx="3"/>
          </p:nvPr>
        </p:nvSpPr>
        <p:spPr>
          <a:xfrm>
            <a:off x="1813335" y="3531205"/>
            <a:ext cx="6477804" cy="977620"/>
          </a:xfrm>
          <a:prstGeom prst="rect">
            <a:avLst/>
          </a:prstGeom>
        </p:spPr>
        <p:txBody>
          <a:bodyPr tIns="91440" bIns="91440">
            <a:normAutofit/>
          </a:bodyPr>
          <a:lstStyle>
            <a:defPPr/>
            <a:lvl1pPr marL="0" lvl="0" indent="0" algn="l">
              <a:buNone/>
              <a:defRPr sz="1350" b="0" cap="all" baseline="0">
                <a:solidFill>
                  <a:schemeClr val="tx1"/>
                </a:solidFill>
              </a:defRPr>
            </a:lvl1pPr>
            <a:lvl2pPr marL="342900" lvl="1" indent="0" algn="ctr">
              <a:buNone/>
              <a:defRPr sz="1350"/>
            </a:lvl2pPr>
            <a:lvl3pPr marL="685800" lvl="2" indent="0" algn="ctr">
              <a:buNone/>
              <a:defRPr sz="1350"/>
            </a:lvl3pPr>
            <a:lvl4pPr marL="1028700" lvl="3" indent="0" algn="ctr">
              <a:buNone/>
              <a:defRPr sz="1200"/>
            </a:lvl4pPr>
            <a:lvl5pPr marL="1371600" lvl="4" indent="0" algn="ctr">
              <a:buNone/>
              <a:defRPr sz="1200"/>
            </a:lvl5pPr>
            <a:lvl6pPr marL="1714500" lvl="5" indent="0" algn="ctr">
              <a:buNone/>
              <a:defRPr sz="1200"/>
            </a:lvl6pPr>
            <a:lvl7pPr marL="2057400" lvl="6" indent="0" algn="ctr">
              <a:buNone/>
              <a:defRPr sz="1200"/>
            </a:lvl7pPr>
            <a:lvl8pPr marL="2400300" lvl="7" indent="0" algn="ctr">
              <a:buNone/>
              <a:defRPr sz="1200"/>
            </a:lvl8pPr>
            <a:lvl9pPr marL="2743200" lvl="8" indent="0" algn="ctr">
              <a:buNone/>
              <a:defRPr sz="1200"/>
            </a:lvl9pPr>
          </a:lstStyle>
          <a:p>
            <a:r>
              <a:t>Образец подзаголовка</a:t>
            </a:r>
          </a:p>
        </p:txBody>
      </p:sp>
      <p:sp>
        <p:nvSpPr>
          <p:cNvPr id="217" name="Shape 21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218" name="Shape 218"/>
          <p:cNvSpPr txBox="1">
            <a:spLocks noGrp="1"/>
          </p:cNvSpPr>
          <p:nvPr>
            <p:ph type="ftr" idx="11"/>
          </p:nvPr>
        </p:nvSpPr>
        <p:spPr>
          <a:xfrm>
            <a:off x="1812376" y="329308"/>
            <a:ext cx="3730435" cy="309201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19" name="Shape 219"/>
          <p:cNvSpPr txBox="1">
            <a:spLocks noGrp="1"/>
          </p:cNvSpPr>
          <p:nvPr>
            <p:ph type="sldNum" idx="12"/>
          </p:nvPr>
        </p:nvSpPr>
        <p:spPr>
          <a:xfrm>
            <a:off x="1078249" y="798973"/>
            <a:ext cx="608263" cy="503577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B71E42"/>
                </a:solidFill>
              </a:rPr>
              <a:t>‹#›</a:t>
            </a:r>
          </a:p>
        </p:txBody>
      </p:sp>
      <p:sp>
        <p:nvSpPr>
          <p:cNvPr id="220" name="Shape 220"/>
          <p:cNvSpPr/>
          <p:nvPr/>
        </p:nvSpPr>
        <p:spPr>
          <a:xfrm>
            <a:off x="1813335" y="3528542"/>
            <a:ext cx="6477804" cy="0"/>
          </a:xfrm>
          <a:prstGeom prst="line">
            <a:avLst/>
          </a:prstGeom>
          <a:ln w="31750">
            <a:solidFill>
              <a:schemeClr val="accent1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Group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>
            <a:spLocks noGrp="1"/>
          </p:cNvSpPr>
          <p:nvPr>
            <p:ph type="title" idx="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296" name="Shape 296"/>
          <p:cNvSpPr txBox="1">
            <a:spLocks noGrp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 anchor="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297" name="Shape 29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298" name="Shape 29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99" name="Shape 29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B71E42"/>
                </a:solidFill>
              </a:rPr>
              <a:t>‹#›</a:t>
            </a:r>
          </a:p>
        </p:txBody>
      </p:sp>
      <p:sp>
        <p:nvSpPr>
          <p:cNvPr id="300" name="Shape 300"/>
          <p:cNvSpPr/>
          <p:nvPr/>
        </p:nvSpPr>
        <p:spPr>
          <a:xfrm>
            <a:off x="1090422" y="1847088"/>
            <a:ext cx="7205642" cy="0"/>
          </a:xfrm>
          <a:prstGeom prst="line">
            <a:avLst/>
          </a:prstGeom>
          <a:ln w="31750">
            <a:solidFill>
              <a:schemeClr val="accent1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Title and Subtitle">
    <p:spTree>
      <p:nvGrpSpPr>
        <p:cNvPr id="1" name="Group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title" idx="2"/>
          </p:nvPr>
        </p:nvSpPr>
        <p:spPr>
          <a:xfrm>
            <a:off x="1090679" y="1756130"/>
            <a:ext cx="6482365" cy="1887949"/>
          </a:xfrm>
          <a:prstGeom prst="rect">
            <a:avLst/>
          </a:prstGeom>
        </p:spPr>
        <p:txBody>
          <a:bodyPr anchor="b">
            <a:normAutofit/>
          </a:bodyPr>
          <a:lstStyle>
            <a:defPPr/>
            <a:lvl1pPr lvl="0" algn="l">
              <a:defRPr sz="2700"/>
            </a:lvl1pPr>
          </a:lstStyle>
          <a:p>
            <a:r>
              <a:t>Образец заголовка</a:t>
            </a:r>
          </a:p>
        </p:txBody>
      </p:sp>
      <p:sp>
        <p:nvSpPr>
          <p:cNvPr id="194" name="Shape 194"/>
          <p:cNvSpPr txBox="1">
            <a:spLocks noGrp="1"/>
          </p:cNvSpPr>
          <p:nvPr>
            <p:ph type="body" idx="3"/>
          </p:nvPr>
        </p:nvSpPr>
        <p:spPr>
          <a:xfrm>
            <a:off x="1090679" y="3806196"/>
            <a:ext cx="6472835" cy="1012928"/>
          </a:xfrm>
          <a:prstGeom prst="rect">
            <a:avLst/>
          </a:prstGeom>
        </p:spPr>
        <p:txBody>
          <a:bodyPr tIns="91440">
            <a:normAutofit/>
          </a:bodyPr>
          <a:lstStyle>
            <a:defPPr/>
            <a:lvl1pPr marL="0" lv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lvl="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lvl="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lvl="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lvl="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lvl="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lvl="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lvl="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lvl="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95" name="Shape 19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196" name="Shape 19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97" name="Shape 19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B71E42"/>
                </a:solidFill>
              </a:rPr>
              <a:t>‹#›</a:t>
            </a:r>
          </a:p>
        </p:txBody>
      </p:sp>
      <p:sp>
        <p:nvSpPr>
          <p:cNvPr id="198" name="Shape 198"/>
          <p:cNvSpPr/>
          <p:nvPr/>
        </p:nvSpPr>
        <p:spPr>
          <a:xfrm>
            <a:off x="1090679" y="3804985"/>
            <a:ext cx="6472835" cy="0"/>
          </a:xfrm>
          <a:prstGeom prst="line">
            <a:avLst/>
          </a:prstGeom>
          <a:ln w="31750">
            <a:solidFill>
              <a:schemeClr val="accent1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Slide Title">
    <p:spTree>
      <p:nvGrpSpPr>
        <p:cNvPr id="1" name="Group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 idx="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201" name="Shape 20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202" name="Shape 20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03" name="Shape 20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B71E42"/>
                </a:solidFill>
              </a:rPr>
              <a:t>‹#›</a:t>
            </a:r>
          </a:p>
        </p:txBody>
      </p:sp>
      <p:sp>
        <p:nvSpPr>
          <p:cNvPr id="204" name="Shape 204"/>
          <p:cNvSpPr/>
          <p:nvPr/>
        </p:nvSpPr>
        <p:spPr>
          <a:xfrm>
            <a:off x="1090422" y="1847088"/>
            <a:ext cx="7205642" cy="0"/>
          </a:xfrm>
          <a:prstGeom prst="line">
            <a:avLst/>
          </a:prstGeom>
          <a:ln w="31750">
            <a:solidFill>
              <a:schemeClr val="accent1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Title and Two Columns">
    <p:spTree>
      <p:nvGrpSpPr>
        <p:cNvPr id="1" name="Group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title" idx="2"/>
          </p:nvPr>
        </p:nvSpPr>
        <p:spPr>
          <a:xfrm>
            <a:off x="1086913" y="804890"/>
            <a:ext cx="7204226" cy="105930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56" name="Shape 156"/>
          <p:cNvSpPr txBox="1">
            <a:spLocks noGrp="1"/>
          </p:cNvSpPr>
          <p:nvPr>
            <p:ph type="body" idx="3"/>
          </p:nvPr>
        </p:nvSpPr>
        <p:spPr>
          <a:xfrm>
            <a:off x="1085498" y="2010879"/>
            <a:ext cx="3483864" cy="344859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57" name="Shape 157"/>
          <p:cNvSpPr txBox="1">
            <a:spLocks noGrp="1"/>
          </p:cNvSpPr>
          <p:nvPr>
            <p:ph type="body" idx="9"/>
          </p:nvPr>
        </p:nvSpPr>
        <p:spPr>
          <a:xfrm>
            <a:off x="4810328" y="2017343"/>
            <a:ext cx="3483864" cy="3441520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58" name="Shape 158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159" name="Shape 159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60" name="Shape 16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B71E42"/>
                </a:solidFill>
              </a:rPr>
              <a:t>‹#›</a:t>
            </a:r>
          </a:p>
        </p:txBody>
      </p:sp>
      <p:sp>
        <p:nvSpPr>
          <p:cNvPr id="161" name="Shape 161"/>
          <p:cNvSpPr/>
          <p:nvPr/>
        </p:nvSpPr>
        <p:spPr>
          <a:xfrm>
            <a:off x="1090422" y="1847088"/>
            <a:ext cx="7205642" cy="0"/>
          </a:xfrm>
          <a:prstGeom prst="line">
            <a:avLst/>
          </a:prstGeom>
          <a:ln w="31750">
            <a:solidFill>
              <a:schemeClr val="accent1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Group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B71E42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Group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 idx="2"/>
          </p:nvPr>
        </p:nvSpPr>
        <p:spPr>
          <a:xfrm>
            <a:off x="1085394" y="804164"/>
            <a:ext cx="7205746" cy="1056319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83" name="Shape 83"/>
          <p:cNvSpPr txBox="1">
            <a:spLocks noGrp="1"/>
          </p:cNvSpPr>
          <p:nvPr>
            <p:ph type="body" idx="3"/>
          </p:nvPr>
        </p:nvSpPr>
        <p:spPr>
          <a:xfrm>
            <a:off x="1085393" y="2019550"/>
            <a:ext cx="3483864" cy="801942"/>
          </a:xfrm>
          <a:prstGeom prst="rect">
            <a:avLst/>
          </a:prstGeom>
        </p:spPr>
        <p:txBody>
          <a:bodyPr anchor="b">
            <a:normAutofit/>
          </a:bodyPr>
          <a:lstStyle>
            <a:defPPr/>
            <a:lvl1pPr marL="0" lvl="0" indent="0">
              <a:lnSpc>
                <a:spcPct val="100000"/>
              </a:lnSpc>
              <a:buNone/>
              <a:defRPr sz="1650" b="0" cap="all" baseline="0">
                <a:solidFill>
                  <a:schemeClr val="accent1"/>
                </a:solidFill>
              </a:defRPr>
            </a:lvl1pPr>
            <a:lvl2pPr marL="342900" lvl="1" indent="0">
              <a:buNone/>
              <a:defRPr sz="1500" b="1"/>
            </a:lvl2pPr>
            <a:lvl3pPr marL="685800" lvl="2" indent="0">
              <a:buNone/>
              <a:defRPr sz="1350" b="1"/>
            </a:lvl3pPr>
            <a:lvl4pPr marL="1028700" lvl="3" indent="0">
              <a:buNone/>
              <a:defRPr sz="1200" b="1"/>
            </a:lvl4pPr>
            <a:lvl5pPr marL="1371600" lvl="4" indent="0">
              <a:buNone/>
              <a:defRPr sz="1200" b="1"/>
            </a:lvl5pPr>
            <a:lvl6pPr marL="1714500" lvl="5" indent="0">
              <a:buNone/>
              <a:defRPr sz="1200" b="1"/>
            </a:lvl6pPr>
            <a:lvl7pPr marL="2057400" lvl="6" indent="0">
              <a:buNone/>
              <a:defRPr sz="1200" b="1"/>
            </a:lvl7pPr>
            <a:lvl8pPr marL="2400300" lvl="7" indent="0">
              <a:buNone/>
              <a:defRPr sz="1200" b="1"/>
            </a:lvl8pPr>
            <a:lvl9pPr marL="2743200" lvl="8" indent="0">
              <a:buNone/>
              <a:defRPr sz="12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9"/>
          </p:nvPr>
        </p:nvSpPr>
        <p:spPr>
          <a:xfrm>
            <a:off x="1085393" y="2824270"/>
            <a:ext cx="3483864" cy="2644457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0"/>
          </p:nvPr>
        </p:nvSpPr>
        <p:spPr>
          <a:xfrm>
            <a:off x="4809272" y="2023004"/>
            <a:ext cx="3483863" cy="802237"/>
          </a:xfrm>
          <a:prstGeom prst="rect">
            <a:avLst/>
          </a:prstGeom>
        </p:spPr>
        <p:txBody>
          <a:bodyPr anchor="b">
            <a:normAutofit/>
          </a:bodyPr>
          <a:lstStyle>
            <a:defPPr/>
            <a:lvl1pPr marL="0" lvl="0" indent="0">
              <a:lnSpc>
                <a:spcPct val="100000"/>
              </a:lnSpc>
              <a:buNone/>
              <a:defRPr sz="1650" b="0" cap="all" baseline="0">
                <a:solidFill>
                  <a:schemeClr val="accent1"/>
                </a:solidFill>
              </a:defRPr>
            </a:lvl1pPr>
            <a:lvl2pPr marL="342900" lvl="1" indent="0">
              <a:buNone/>
              <a:defRPr sz="1500" b="1"/>
            </a:lvl2pPr>
            <a:lvl3pPr marL="685800" lvl="2" indent="0">
              <a:buNone/>
              <a:defRPr sz="1350" b="1"/>
            </a:lvl3pPr>
            <a:lvl4pPr marL="1028700" lvl="3" indent="0">
              <a:buNone/>
              <a:defRPr sz="1200" b="1"/>
            </a:lvl4pPr>
            <a:lvl5pPr marL="1371600" lvl="4" indent="0">
              <a:buNone/>
              <a:defRPr sz="1200" b="1"/>
            </a:lvl5pPr>
            <a:lvl6pPr marL="1714500" lvl="5" indent="0">
              <a:buNone/>
              <a:defRPr sz="1200" b="1"/>
            </a:lvl6pPr>
            <a:lvl7pPr marL="2057400" lvl="6" indent="0">
              <a:buNone/>
              <a:defRPr sz="1200" b="1"/>
            </a:lvl7pPr>
            <a:lvl8pPr marL="2400300" lvl="7" indent="0">
              <a:buNone/>
              <a:defRPr sz="1200" b="1"/>
            </a:lvl8pPr>
            <a:lvl9pPr marL="2743200" lvl="8" indent="0">
              <a:buNone/>
              <a:defRPr sz="12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body" idx="11"/>
          </p:nvPr>
        </p:nvSpPr>
        <p:spPr>
          <a:xfrm>
            <a:off x="4809272" y="2821491"/>
            <a:ext cx="3483863" cy="2637371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B71E42"/>
                </a:solidFill>
              </a:rPr>
              <a:t>‹#›</a:t>
            </a:r>
          </a:p>
        </p:txBody>
      </p:sp>
      <p:sp>
        <p:nvSpPr>
          <p:cNvPr id="90" name="Shape 90"/>
          <p:cNvSpPr/>
          <p:nvPr/>
        </p:nvSpPr>
        <p:spPr>
          <a:xfrm>
            <a:off x="1090422" y="1847088"/>
            <a:ext cx="7205642" cy="0"/>
          </a:xfrm>
          <a:prstGeom prst="line">
            <a:avLst/>
          </a:prstGeom>
          <a:ln w="31750">
            <a:solidFill>
              <a:schemeClr val="accent1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Title, Text and Object">
    <p:spTree>
      <p:nvGrpSpPr>
        <p:cNvPr id="1" name="Group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title" idx="2"/>
          </p:nvPr>
        </p:nvSpPr>
        <p:spPr>
          <a:xfrm>
            <a:off x="1083504" y="798973"/>
            <a:ext cx="2454824" cy="2247117"/>
          </a:xfrm>
          <a:prstGeom prst="rect">
            <a:avLst/>
          </a:prstGeom>
        </p:spPr>
        <p:txBody>
          <a:bodyPr anchor="b">
            <a:normAutofit/>
          </a:bodyPr>
          <a:lstStyle>
            <a:defPPr/>
            <a:lvl1pPr lvl="0" algn="l">
              <a:defRPr sz="1800"/>
            </a:lvl1pPr>
          </a:lstStyle>
          <a:p>
            <a:r>
              <a:t>Образец заголовка</a:t>
            </a:r>
          </a:p>
        </p:txBody>
      </p:sp>
      <p:sp>
        <p:nvSpPr>
          <p:cNvPr id="288" name="Shape 288"/>
          <p:cNvSpPr txBox="1">
            <a:spLocks noGrp="1"/>
          </p:cNvSpPr>
          <p:nvPr>
            <p:ph type="body" idx="3"/>
          </p:nvPr>
        </p:nvSpPr>
        <p:spPr>
          <a:xfrm>
            <a:off x="3782785" y="798974"/>
            <a:ext cx="4509353" cy="4658826"/>
          </a:xfrm>
          <a:prstGeom prst="rect">
            <a:avLst/>
          </a:prstGeom>
        </p:spPr>
        <p:txBody>
          <a:bodyPr anchor="ctr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289" name="Shape 289"/>
          <p:cNvSpPr txBox="1">
            <a:spLocks noGrp="1"/>
          </p:cNvSpPr>
          <p:nvPr>
            <p:ph type="body" idx="9"/>
          </p:nvPr>
        </p:nvSpPr>
        <p:spPr>
          <a:xfrm>
            <a:off x="1083504" y="3205492"/>
            <a:ext cx="2456259" cy="2248181"/>
          </a:xfrm>
          <a:prstGeom prst="rect">
            <a:avLst/>
          </a:prstGeom>
        </p:spPr>
        <p:txBody>
          <a:bodyPr/>
          <a:lstStyle>
            <a:defPPr/>
            <a:lvl1pPr marL="0" lvl="0" indent="0" algn="l">
              <a:buNone/>
              <a:defRPr sz="1200"/>
            </a:lvl1pPr>
            <a:lvl2pPr marL="342900" lvl="1" indent="0">
              <a:buNone/>
              <a:defRPr sz="1050"/>
            </a:lvl2pPr>
            <a:lvl3pPr marL="685800" lvl="2" indent="0">
              <a:buNone/>
              <a:defRPr sz="900"/>
            </a:lvl3pPr>
            <a:lvl4pPr marL="1028700" lvl="3" indent="0">
              <a:buNone/>
              <a:defRPr sz="750"/>
            </a:lvl4pPr>
            <a:lvl5pPr marL="1371600" lvl="4" indent="0">
              <a:buNone/>
              <a:defRPr sz="750"/>
            </a:lvl5pPr>
            <a:lvl6pPr marL="1714500" lvl="5" indent="0">
              <a:buNone/>
              <a:defRPr sz="750"/>
            </a:lvl6pPr>
            <a:lvl7pPr marL="2057400" lvl="6" indent="0">
              <a:buNone/>
              <a:defRPr sz="750"/>
            </a:lvl7pPr>
            <a:lvl8pPr marL="2400300" lvl="7" indent="0">
              <a:buNone/>
              <a:defRPr sz="750"/>
            </a:lvl8pPr>
            <a:lvl9pPr marL="2743200" lvl="8" indent="0">
              <a:buNone/>
              <a:defRPr sz="75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290" name="Shape 29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291" name="Shape 29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92" name="Shape 29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B71E42"/>
                </a:solidFill>
              </a:rPr>
              <a:t>‹#›</a:t>
            </a:r>
          </a:p>
        </p:txBody>
      </p:sp>
      <p:sp>
        <p:nvSpPr>
          <p:cNvPr id="293" name="Shape 293"/>
          <p:cNvSpPr/>
          <p:nvPr/>
        </p:nvSpPr>
        <p:spPr>
          <a:xfrm>
            <a:off x="1086210" y="3205491"/>
            <a:ext cx="2452117" cy="0"/>
          </a:xfrm>
          <a:prstGeom prst="line">
            <a:avLst/>
          </a:prstGeom>
          <a:ln w="31750">
            <a:solidFill>
              <a:schemeClr val="accent1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Click to edit Master title style</a:t>
            </a:r>
          </a:p>
        </p:txBody>
      </p:sp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24" name="Shape 224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225" name="Shape 22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226" name="Shape 22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>
  <p:cSld name="Title and Picture">
    <p:spTree>
      <p:nvGrpSpPr>
        <p:cNvPr id="1" name="Group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Shape 67"/>
          <p:cNvGrpSpPr/>
          <p:nvPr/>
        </p:nvGrpSpPr>
        <p:grpSpPr>
          <a:xfrm>
            <a:off x="5608041" y="482171"/>
            <a:ext cx="3055900" cy="5149101"/>
            <a:chOff x="0" y="0"/>
            <a:chExt cx="3055900" cy="5149101"/>
          </a:xfrm>
        </p:grpSpPr>
        <p:sp>
          <p:nvSpPr>
            <p:cNvPr id="68" name="Shape 68"/>
            <p:cNvSpPr/>
            <p:nvPr/>
          </p:nvSpPr>
          <p:spPr>
            <a:xfrm>
              <a:off x="0" y="0"/>
              <a:ext cx="3055900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>
              <a:noFill/>
            </a:ln>
          </p:spPr>
        </p:sp>
        <p:sp>
          <p:nvSpPr>
            <p:cNvPr id="69" name="Shape 69"/>
            <p:cNvSpPr/>
            <p:nvPr/>
          </p:nvSpPr>
          <p:spPr>
            <a:xfrm>
              <a:off x="234794" y="330335"/>
              <a:ext cx="2587717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</a:gradFill>
            <a:ln w="50800">
              <a:solidFill>
                <a:srgbClr val="191919"/>
              </a:solidFill>
              <a:prstDash val="solid"/>
            </a:ln>
          </p:spPr>
        </p:sp>
      </p:grpSp>
      <p:sp>
        <p:nvSpPr>
          <p:cNvPr id="70" name="Shape 70"/>
          <p:cNvSpPr txBox="1">
            <a:spLocks noGrp="1"/>
          </p:cNvSpPr>
          <p:nvPr>
            <p:ph type="title" idx="2"/>
          </p:nvPr>
        </p:nvSpPr>
        <p:spPr>
          <a:xfrm>
            <a:off x="1088405" y="1129513"/>
            <a:ext cx="4149246" cy="1830584"/>
          </a:xfrm>
          <a:prstGeom prst="rect">
            <a:avLst/>
          </a:prstGeom>
        </p:spPr>
        <p:txBody>
          <a:bodyPr anchor="b">
            <a:normAutofit/>
          </a:bodyPr>
          <a:lstStyle>
            <a:defPPr/>
            <a:lvl1pPr lvl="0">
              <a:defRPr sz="2400"/>
            </a:lvl1pPr>
          </a:lstStyle>
          <a:p>
            <a:r>
              <a:t>Образец заголовка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body" idx="3"/>
          </p:nvPr>
        </p:nvSpPr>
        <p:spPr>
          <a:xfrm>
            <a:off x="6093292" y="1122543"/>
            <a:ext cx="2093378" cy="386632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anchor="t"/>
          <a:lstStyle>
            <a:defPPr/>
            <a:lvl1pPr marL="0" lvl="0" indent="0" algn="ctr">
              <a:buNone/>
              <a:defRPr sz="2400"/>
            </a:lvl1pPr>
            <a:lvl2pPr marL="342900" lvl="1" indent="0">
              <a:buNone/>
              <a:defRPr sz="2100"/>
            </a:lvl2pPr>
            <a:lvl3pPr marL="685800" lvl="2" indent="0">
              <a:buNone/>
              <a:defRPr sz="1800"/>
            </a:lvl3pPr>
            <a:lvl4pPr marL="1028700" lvl="3" indent="0">
              <a:buNone/>
              <a:defRPr sz="1500"/>
            </a:lvl4pPr>
            <a:lvl5pPr marL="1371600" lvl="4" indent="0">
              <a:buNone/>
              <a:defRPr sz="1500"/>
            </a:lvl5pPr>
            <a:lvl6pPr marL="1714500" lvl="5" indent="0">
              <a:buNone/>
              <a:defRPr sz="1500"/>
            </a:lvl6pPr>
            <a:lvl7pPr marL="2057400" lvl="6" indent="0">
              <a:buNone/>
              <a:defRPr sz="1500"/>
            </a:lvl7pPr>
            <a:lvl8pPr marL="2400300" lvl="7" indent="0">
              <a:buNone/>
              <a:defRPr sz="1500"/>
            </a:lvl8pPr>
            <a:lvl9pPr marL="2743200" lvl="8" indent="0">
              <a:buNone/>
              <a:defRPr sz="1500"/>
            </a:lvl9pPr>
          </a:lstStyle>
          <a:p>
            <a:r>
              <a:t>Вставка рисунка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body" idx="9"/>
          </p:nvPr>
        </p:nvSpPr>
        <p:spPr>
          <a:xfrm>
            <a:off x="1087747" y="3145992"/>
            <a:ext cx="4143303" cy="2003742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marL="0" lvl="0" indent="0" algn="l">
              <a:buNone/>
              <a:defRPr sz="1350"/>
            </a:lvl1pPr>
            <a:lvl2pPr marL="342900" lvl="1" indent="0">
              <a:buNone/>
              <a:defRPr sz="1050"/>
            </a:lvl2pPr>
            <a:lvl3pPr marL="685800" lvl="2" indent="0">
              <a:buNone/>
              <a:defRPr sz="900"/>
            </a:lvl3pPr>
            <a:lvl4pPr marL="1028700" lvl="3" indent="0">
              <a:buNone/>
              <a:defRPr sz="750"/>
            </a:lvl4pPr>
            <a:lvl5pPr marL="1371600" lvl="4" indent="0">
              <a:buNone/>
              <a:defRPr sz="750"/>
            </a:lvl5pPr>
            <a:lvl6pPr marL="1714500" lvl="5" indent="0">
              <a:buNone/>
              <a:defRPr sz="750"/>
            </a:lvl6pPr>
            <a:lvl7pPr marL="2057400" lvl="6" indent="0">
              <a:buNone/>
              <a:defRPr sz="750"/>
            </a:lvl7pPr>
            <a:lvl8pPr marL="2400300" lvl="7" indent="0">
              <a:buNone/>
              <a:defRPr sz="750"/>
            </a:lvl8pPr>
            <a:lvl9pPr marL="2743200" lvl="8" indent="0">
              <a:buNone/>
              <a:defRPr sz="75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1085537" y="5469857"/>
            <a:ext cx="4145512" cy="320123"/>
          </a:xfrm>
          <a:prstGeom prst="rect">
            <a:avLst/>
          </a:prstGeom>
        </p:spPr>
        <p:txBody>
          <a:bodyPr/>
          <a:lstStyle>
            <a:defPPr/>
            <a:lvl1pPr lvl="0" algn="l"/>
          </a:lstStyle>
          <a:p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1085537" y="318641"/>
            <a:ext cx="4155753" cy="320931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B71E42"/>
                </a:solidFill>
              </a:rPr>
              <a:t>‹#›</a:t>
            </a:r>
          </a:p>
        </p:txBody>
      </p:sp>
      <p:sp>
        <p:nvSpPr>
          <p:cNvPr id="76" name="Shape 76"/>
          <p:cNvSpPr/>
          <p:nvPr/>
        </p:nvSpPr>
        <p:spPr>
          <a:xfrm>
            <a:off x="1085537" y="3143605"/>
            <a:ext cx="4145512" cy="0"/>
          </a:xfrm>
          <a:prstGeom prst="line">
            <a:avLst/>
          </a:prstGeom>
          <a:ln w="31750">
            <a:solidFill>
              <a:schemeClr val="accent1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>
  <p:cSld name="Title and Vertical Text">
    <p:spTree>
      <p:nvGrpSpPr>
        <p:cNvPr id="1" name="Group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title" idx="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245" name="Shape 245"/>
          <p:cNvSpPr txBox="1">
            <a:spLocks noGrp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246" name="Shape 246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247" name="Shape 247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48" name="Shape 24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B71E42"/>
                </a:solidFill>
              </a:rPr>
              <a:t>‹#›</a:t>
            </a:r>
          </a:p>
        </p:txBody>
      </p:sp>
      <p:sp>
        <p:nvSpPr>
          <p:cNvPr id="249" name="Shape 249"/>
          <p:cNvSpPr/>
          <p:nvPr/>
        </p:nvSpPr>
        <p:spPr>
          <a:xfrm>
            <a:off x="1090422" y="1847088"/>
            <a:ext cx="7205642" cy="0"/>
          </a:xfrm>
          <a:prstGeom prst="line">
            <a:avLst/>
          </a:prstGeom>
          <a:ln w="31750">
            <a:solidFill>
              <a:schemeClr val="accent1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>
  <p:cSld name="Vertical Title and Text">
    <p:spTree>
      <p:nvGrpSpPr>
        <p:cNvPr id="1" name="Group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 idx="2"/>
          </p:nvPr>
        </p:nvSpPr>
        <p:spPr>
          <a:xfrm>
            <a:off x="7079333" y="798974"/>
            <a:ext cx="1211807" cy="4659889"/>
          </a:xfrm>
          <a:prstGeom prst="rect">
            <a:avLst/>
          </a:prstGeom>
        </p:spPr>
        <p:txBody>
          <a:bodyPr vert="eaVert"/>
          <a:lstStyle>
            <a:defPPr/>
            <a:lvl1pPr lvl="0" algn="l"/>
          </a:lstStyle>
          <a:p>
            <a:r>
              <a:t>Образец заголовка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3"/>
          </p:nvPr>
        </p:nvSpPr>
        <p:spPr>
          <a:xfrm>
            <a:off x="1083504" y="798974"/>
            <a:ext cx="5871623" cy="4659889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B71E42"/>
                </a:solidFill>
              </a:rPr>
              <a:t>‹#›</a:t>
            </a:r>
          </a:p>
        </p:txBody>
      </p:sp>
      <p:sp>
        <p:nvSpPr>
          <p:cNvPr id="61" name="Shape 61"/>
          <p:cNvSpPr/>
          <p:nvPr/>
        </p:nvSpPr>
        <p:spPr>
          <a:xfrm>
            <a:off x="7079333" y="798974"/>
            <a:ext cx="0" cy="4659889"/>
          </a:xfrm>
          <a:prstGeom prst="line">
            <a:avLst/>
          </a:prstGeom>
          <a:ln w="31750">
            <a:solidFill>
              <a:schemeClr val="accent1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">
    <p:spTree>
      <p:nvGrpSpPr>
        <p:cNvPr id="1" name="Group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/>
          <p:nvPr/>
        </p:nvSpPr>
        <p:spPr>
          <a:xfrm>
            <a:off x="0" y="3866920"/>
            <a:ext cx="9144000" cy="2991079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320" name="Shape 320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321" name="Shape 321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322" name="Shape 322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323" name="Shape 323"/>
          <p:cNvSpPr txBox="1">
            <a:spLocks noGrp="1"/>
          </p:cNvSpPr>
          <p:nvPr>
            <p:ph type="subTitle" idx="7"/>
          </p:nvPr>
        </p:nvSpPr>
        <p:spPr>
          <a:xfrm>
            <a:off x="1473795" y="5052545"/>
            <a:ext cx="5637010" cy="88211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marL="0" lv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lvl="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t>Образец подзаголовка</a:t>
            </a:r>
          </a:p>
        </p:txBody>
      </p:sp>
      <p:sp>
        <p:nvSpPr>
          <p:cNvPr id="324" name="Shape 324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05.03.2024</a:t>
            </a:r>
          </a:p>
        </p:txBody>
      </p:sp>
      <p:sp>
        <p:nvSpPr>
          <p:cNvPr id="325" name="Shape 32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26" name="Shape 32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‹#›</a:t>
            </a:r>
          </a:p>
        </p:txBody>
      </p:sp>
      <p:sp>
        <p:nvSpPr>
          <p:cNvPr id="327" name="Shape 327"/>
          <p:cNvSpPr txBox="1">
            <a:spLocks noGrp="1"/>
          </p:cNvSpPr>
          <p:nvPr>
            <p:ph type="title" idx="6"/>
          </p:nvPr>
        </p:nvSpPr>
        <p:spPr>
          <a:xfrm>
            <a:off x="817581" y="3132290"/>
            <a:ext cx="7175351" cy="1793166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marL="640080" lvl="0" indent="-457200" algn="l">
              <a:defRPr sz="5400"/>
            </a:lvl1pPr>
          </a:lstStyle>
          <a:p>
            <a:r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05.03.2024</a:t>
            </a:r>
          </a:p>
        </p:txBody>
      </p:sp>
      <p:sp>
        <p:nvSpPr>
          <p:cNvPr id="35" name="Shape 3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‹#›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title" idx="6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8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le and Subtitle">
    <p:spTree>
      <p:nvGrpSpPr>
        <p:cNvPr id="1" name="Group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/>
          <p:nvPr/>
        </p:nvSpPr>
        <p:spPr>
          <a:xfrm>
            <a:off x="0" y="3866920"/>
            <a:ext cx="9144000" cy="2991079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303" name="Shape 303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304" name="Shape 304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305" name="Shape 305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306" name="Shape 306"/>
          <p:cNvSpPr txBox="1">
            <a:spLocks noGrp="1"/>
          </p:cNvSpPr>
          <p:nvPr>
            <p:ph type="title" idx="6"/>
          </p:nvPr>
        </p:nvSpPr>
        <p:spPr>
          <a:xfrm>
            <a:off x="2033195" y="2172648"/>
            <a:ext cx="5966666" cy="2423346"/>
          </a:xfrm>
          <a:prstGeom prst="rect">
            <a:avLst/>
          </a:prstGeom>
        </p:spPr>
        <p:txBody>
          <a:bodyPr anchor="b"/>
          <a:lstStyle>
            <a:defPPr/>
            <a:lvl1pPr lvl="0" algn="r">
              <a:defRPr sz="4600" b="1" cap="none" baseline="0"/>
            </a:lvl1pPr>
          </a:lstStyle>
          <a:p>
            <a:r>
              <a:t>Образец заголовка</a:t>
            </a:r>
          </a:p>
        </p:txBody>
      </p:sp>
      <p:sp>
        <p:nvSpPr>
          <p:cNvPr id="307" name="Shape 307"/>
          <p:cNvSpPr txBox="1">
            <a:spLocks noGrp="1"/>
          </p:cNvSpPr>
          <p:nvPr>
            <p:ph type="body" idx="7"/>
          </p:nvPr>
        </p:nvSpPr>
        <p:spPr>
          <a:xfrm>
            <a:off x="2022438" y="4607511"/>
            <a:ext cx="5970494" cy="835459"/>
          </a:xfrm>
          <a:prstGeom prst="rect">
            <a:avLst/>
          </a:prstGeom>
        </p:spPr>
        <p:txBody>
          <a:bodyPr anchor="t"/>
          <a:lstStyle>
            <a:defPPr/>
            <a:lvl1pPr marL="0" lv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lvl="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308" name="Shape 308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05.03.2024</a:t>
            </a:r>
          </a:p>
        </p:txBody>
      </p:sp>
      <p:sp>
        <p:nvSpPr>
          <p:cNvPr id="309" name="Shape 309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10" name="Shape 31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lide Title">
    <p:spTree>
      <p:nvGrpSpPr>
        <p:cNvPr id="1" name="Group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 idx="6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05.03.2024</a:t>
            </a:r>
          </a:p>
        </p:txBody>
      </p:sp>
      <p:sp>
        <p:nvSpPr>
          <p:cNvPr id="53" name="Shape 53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05.03.2024</a:t>
            </a:r>
          </a:p>
        </p:txBody>
      </p:sp>
      <p:sp>
        <p:nvSpPr>
          <p:cNvPr id="113" name="Shape 113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‹#›</a:t>
            </a:r>
          </a:p>
        </p:txBody>
      </p:sp>
      <p:sp>
        <p:nvSpPr>
          <p:cNvPr id="115" name="Shape 115"/>
          <p:cNvSpPr txBox="1">
            <a:spLocks noGrp="1"/>
          </p:cNvSpPr>
          <p:nvPr>
            <p:ph type="title" idx="6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16" name="Shape 116"/>
          <p:cNvSpPr txBox="1">
            <a:spLocks noGrp="1"/>
          </p:cNvSpPr>
          <p:nvPr>
            <p:ph type="body" idx="8"/>
          </p:nvPr>
        </p:nvSpPr>
        <p:spPr>
          <a:xfrm>
            <a:off x="1142999" y="731519"/>
            <a:ext cx="3346703" cy="3474720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14"/>
          </p:nvPr>
        </p:nvSpPr>
        <p:spPr>
          <a:xfrm>
            <a:off x="4645152" y="731520"/>
            <a:ext cx="3346704" cy="3474720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Group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05.03.2024</a:t>
            </a:r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Group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body" idx="7"/>
          </p:nvPr>
        </p:nvSpPr>
        <p:spPr>
          <a:xfrm>
            <a:off x="1143000" y="731520"/>
            <a:ext cx="3346703" cy="639762"/>
          </a:xfrm>
          <a:prstGeom prst="rect">
            <a:avLst/>
          </a:prstGeom>
        </p:spPr>
        <p:txBody>
          <a:bodyPr anchor="b">
            <a:noAutofit/>
          </a:bodyPr>
          <a:lstStyle>
            <a:defPPr/>
            <a:lvl1pPr marL="0" lvl="0" indent="0" algn="ctr">
              <a:buNone/>
              <a:defRPr sz="2400" b="1" i="0">
                <a:solidFill>
                  <a:srgbClr val="202332">
                    <a:alpha val="82353"/>
                  </a:srgbClr>
                </a:solidFill>
                <a:latin typeface="+mj-lt"/>
                <a:ea typeface="+mj-ea"/>
                <a:cs typeface="+mj-cs"/>
              </a:defRPr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41" name="Shape 141"/>
          <p:cNvSpPr txBox="1">
            <a:spLocks noGrp="1"/>
          </p:cNvSpPr>
          <p:nvPr>
            <p:ph type="body" idx="17"/>
          </p:nvPr>
        </p:nvSpPr>
        <p:spPr>
          <a:xfrm>
            <a:off x="1156447" y="1400327"/>
            <a:ext cx="3346703" cy="2743200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lvl="0">
              <a:defRPr sz="1800"/>
            </a:lvl1pPr>
            <a:lvl2pPr lvl="1">
              <a:defRPr sz="1800"/>
            </a:lvl2pPr>
            <a:lvl3pPr lvl="2">
              <a:defRPr sz="16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42" name="Shape 142"/>
          <p:cNvSpPr txBox="1">
            <a:spLocks noGrp="1"/>
          </p:cNvSpPr>
          <p:nvPr>
            <p:ph type="body" idx="18"/>
          </p:nvPr>
        </p:nvSpPr>
        <p:spPr>
          <a:xfrm>
            <a:off x="4647302" y="731520"/>
            <a:ext cx="3346703" cy="639762"/>
          </a:xfrm>
          <a:prstGeom prst="rect">
            <a:avLst/>
          </a:prstGeom>
        </p:spPr>
        <p:txBody>
          <a:bodyPr anchor="b">
            <a:noAutofit/>
          </a:bodyPr>
          <a:lstStyle>
            <a:defPPr/>
            <a:lvl1pPr marL="0" lvl="0" indent="0" algn="ctr">
              <a:buNone/>
              <a:defRPr sz="2400" b="1" i="0">
                <a:solidFill>
                  <a:srgbClr val="202332">
                    <a:alpha val="82353"/>
                  </a:srgbClr>
                </a:solidFill>
                <a:latin typeface="+mj-lt"/>
                <a:ea typeface="+mj-ea"/>
                <a:cs typeface="+mj-cs"/>
              </a:defRPr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marL="0" lvl="0" indent="0" algn="ctr">
              <a:spcAft>
                <a:spcPts val="300"/>
              </a:spcAft>
            </a:pPr>
            <a:r>
              <a:t>Образец текста</a:t>
            </a:r>
          </a:p>
        </p:txBody>
      </p:sp>
      <p:sp>
        <p:nvSpPr>
          <p:cNvPr id="143" name="Shape 143"/>
          <p:cNvSpPr txBox="1">
            <a:spLocks noGrp="1"/>
          </p:cNvSpPr>
          <p:nvPr>
            <p:ph type="body" idx="19"/>
          </p:nvPr>
        </p:nvSpPr>
        <p:spPr>
          <a:xfrm>
            <a:off x="4645025" y="1399032"/>
            <a:ext cx="3346704" cy="2743200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lvl="0">
              <a:defRPr sz="1800"/>
            </a:lvl1pPr>
            <a:lvl2pPr lvl="1">
              <a:defRPr sz="1800"/>
            </a:lvl2pPr>
            <a:lvl3pPr lvl="2">
              <a:defRPr sz="16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44" name="Shape 144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05.03.2024</a:t>
            </a: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‹#›</a:t>
            </a:r>
          </a:p>
        </p:txBody>
      </p:sp>
      <p:sp>
        <p:nvSpPr>
          <p:cNvPr id="147" name="Shape 147"/>
          <p:cNvSpPr txBox="1">
            <a:spLocks noGrp="1"/>
          </p:cNvSpPr>
          <p:nvPr>
            <p:ph type="title" idx="6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le and Subtitle">
    <p:spTree>
      <p:nvGrpSpPr>
        <p:cNvPr id="1" name="Group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defPPr/>
            <a:lvl1pPr lvl="0" algn="l">
              <a:defRPr sz="4000" b="1" cap="all"/>
            </a:lvl1pPr>
          </a:lstStyle>
          <a:p>
            <a:r>
              <a:t>Click to edit Master title style</a:t>
            </a:r>
          </a:p>
        </p:txBody>
      </p:sp>
      <p:sp>
        <p:nvSpPr>
          <p:cNvPr id="330" name="Shape 330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6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331" name="Shape 33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332" name="Shape 33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33" name="Shape 33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title" idx="6"/>
          </p:nvPr>
        </p:nvSpPr>
        <p:spPr>
          <a:xfrm>
            <a:off x="839095" y="2209800"/>
            <a:ext cx="3636085" cy="1258493"/>
          </a:xfrm>
          <a:prstGeom prst="rect">
            <a:avLst/>
          </a:prstGeom>
        </p:spPr>
        <p:txBody>
          <a:bodyPr anchor="b">
            <a:noAutofit/>
          </a:bodyPr>
          <a:lstStyle>
            <a:defPPr/>
            <a:lvl1pPr marL="228600" lvl="0" indent="-228600" algn="l">
              <a:defRPr sz="2800" b="1"/>
            </a:lvl1pPr>
          </a:lstStyle>
          <a:p>
            <a:r>
              <a:t>Образец заголовка</a:t>
            </a:r>
          </a:p>
        </p:txBody>
      </p:sp>
      <p:sp>
        <p:nvSpPr>
          <p:cNvPr id="234" name="Shape 234"/>
          <p:cNvSpPr txBox="1">
            <a:spLocks noGrp="1"/>
          </p:cNvSpPr>
          <p:nvPr>
            <p:ph type="body" idx="7"/>
          </p:nvPr>
        </p:nvSpPr>
        <p:spPr>
          <a:xfrm>
            <a:off x="4593515" y="731520"/>
            <a:ext cx="4017085" cy="4894730"/>
          </a:xfrm>
          <a:prstGeom prst="rect">
            <a:avLst/>
          </a:prstGeom>
        </p:spPr>
        <p:txBody>
          <a:bodyPr anchor="ctr"/>
          <a:lstStyle>
            <a:defPPr/>
            <a:lvl1pPr lvl="0">
              <a:defRPr sz="22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4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235" name="Shape 235"/>
          <p:cNvSpPr txBox="1">
            <a:spLocks noGrp="1"/>
          </p:cNvSpPr>
          <p:nvPr>
            <p:ph type="body" idx="17"/>
          </p:nvPr>
        </p:nvSpPr>
        <p:spPr>
          <a:xfrm>
            <a:off x="1075765" y="3497802"/>
            <a:ext cx="3388659" cy="2139518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400"/>
            </a:lvl1pPr>
            <a:lvl2pPr marL="457200" lvl="1" indent="0">
              <a:buNone/>
              <a:defRPr sz="1200"/>
            </a:lvl2pPr>
            <a:lvl3pPr marL="914400" lvl="2" indent="0">
              <a:buNone/>
              <a:defRPr sz="1000"/>
            </a:lvl3pPr>
            <a:lvl4pPr marL="1371600" lvl="3" indent="0">
              <a:buNone/>
              <a:defRPr sz="900"/>
            </a:lvl4pPr>
            <a:lvl5pPr marL="1828800" lvl="4" indent="0">
              <a:buNone/>
              <a:defRPr sz="900"/>
            </a:lvl5pPr>
            <a:lvl6pPr marL="2286000" lvl="5" indent="0">
              <a:buNone/>
              <a:defRPr sz="900"/>
            </a:lvl6pPr>
            <a:lvl7pPr marL="2743200" lvl="6" indent="0">
              <a:buNone/>
              <a:defRPr sz="900"/>
            </a:lvl7pPr>
            <a:lvl8pPr marL="3200400" lvl="7" indent="0">
              <a:buNone/>
              <a:defRPr sz="900"/>
            </a:lvl8pPr>
            <a:lvl9pPr marL="3657600" lvl="8" indent="0">
              <a:buNone/>
              <a:defRPr sz="9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236" name="Shape 236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05.03.2024</a:t>
            </a:r>
          </a:p>
        </p:txBody>
      </p:sp>
      <p:sp>
        <p:nvSpPr>
          <p:cNvPr id="237" name="Shape 237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8" name="Shape 23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>
  <p:cSld name="Title and Picture">
    <p:spTree>
      <p:nvGrpSpPr>
        <p:cNvPr id="1" name="Group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/>
          <p:nvPr/>
        </p:nvSpPr>
        <p:spPr>
          <a:xfrm>
            <a:off x="0" y="3866920"/>
            <a:ext cx="9144000" cy="2991079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59" name="Shape 259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60" name="Shape 260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61" name="Shape 261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62" name="Shape 262"/>
          <p:cNvSpPr>
            <a:spLocks noGrp="1"/>
          </p:cNvSpPr>
          <p:nvPr>
            <p:ph type="body" idx="7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>
            <a:defPPr/>
            <a:lvl1pPr marL="0" lvl="0" indent="0" algn="ctr">
              <a:buNone/>
              <a:defRPr sz="20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r>
              <a:t>Вставка рисунка</a:t>
            </a:r>
          </a:p>
        </p:txBody>
      </p:sp>
      <p:sp>
        <p:nvSpPr>
          <p:cNvPr id="263" name="Shape 263"/>
          <p:cNvSpPr txBox="1">
            <a:spLocks noGrp="1"/>
          </p:cNvSpPr>
          <p:nvPr>
            <p:ph type="body" idx="17"/>
          </p:nvPr>
        </p:nvSpPr>
        <p:spPr>
          <a:xfrm>
            <a:off x="877887" y="1010486"/>
            <a:ext cx="3694114" cy="2163020"/>
          </a:xfrm>
          <a:prstGeom prst="rect">
            <a:avLst/>
          </a:prstGeom>
        </p:spPr>
        <p:txBody>
          <a:bodyPr anchor="b"/>
          <a:lstStyle>
            <a:defPPr/>
            <a:lvl1pPr marL="182880" lvl="0" indent="-182880">
              <a:buFont typeface="Georgia"/>
              <a:buChar char="*"/>
              <a:defRPr sz="1600"/>
            </a:lvl1pPr>
            <a:lvl2pPr marL="457200" lvl="1" indent="0">
              <a:buNone/>
              <a:defRPr sz="1200"/>
            </a:lvl2pPr>
            <a:lvl3pPr marL="914400" lvl="2" indent="0">
              <a:buNone/>
              <a:defRPr sz="1000"/>
            </a:lvl3pPr>
            <a:lvl4pPr marL="1371600" lvl="3" indent="0">
              <a:buNone/>
              <a:defRPr sz="900"/>
            </a:lvl4pPr>
            <a:lvl5pPr marL="1828800" lvl="4" indent="0">
              <a:buNone/>
              <a:defRPr sz="900"/>
            </a:lvl5pPr>
            <a:lvl6pPr marL="2286000" lvl="5" indent="0">
              <a:buNone/>
              <a:defRPr sz="900"/>
            </a:lvl6pPr>
            <a:lvl7pPr marL="2743200" lvl="6" indent="0">
              <a:buNone/>
              <a:defRPr sz="900"/>
            </a:lvl7pPr>
            <a:lvl8pPr marL="3200400" lvl="7" indent="0">
              <a:buNone/>
              <a:defRPr sz="900"/>
            </a:lvl8pPr>
            <a:lvl9pPr marL="3657600" lvl="8" indent="0">
              <a:buNone/>
              <a:defRPr sz="9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264" name="Shape 264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05.03.2024</a:t>
            </a:r>
          </a:p>
        </p:txBody>
      </p:sp>
      <p:sp>
        <p:nvSpPr>
          <p:cNvPr id="265" name="Shape 26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6" name="Shape 26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‹#›</a:t>
            </a:r>
          </a:p>
        </p:txBody>
      </p:sp>
      <p:sp>
        <p:nvSpPr>
          <p:cNvPr id="267" name="Shape 267"/>
          <p:cNvSpPr txBox="1">
            <a:spLocks noGrp="1"/>
          </p:cNvSpPr>
          <p:nvPr>
            <p:ph type="title" idx="6"/>
          </p:nvPr>
        </p:nvSpPr>
        <p:spPr>
          <a:xfrm>
            <a:off x="727268" y="4464421"/>
            <a:ext cx="6383538" cy="1143000"/>
          </a:xfrm>
          <a:prstGeom prst="rect">
            <a:avLst/>
          </a:prstGeom>
        </p:spPr>
        <p:txBody>
          <a:bodyPr anchor="b">
            <a:noAutofit/>
          </a:bodyPr>
          <a:lstStyle>
            <a:defPPr/>
            <a:lvl1pPr lvl="0" algn="l">
              <a:defRPr sz="4600" b="1"/>
            </a:lvl1pPr>
          </a:lstStyle>
          <a:p>
            <a:r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Group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 idx="6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body" idx="7"/>
          </p:nvPr>
        </p:nvSpPr>
        <p:spPr>
          <a:xfrm>
            <a:off x="1905000" y="731519"/>
            <a:ext cx="6400800" cy="3474720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27" name="Shape 12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05.03.2024</a:t>
            </a:r>
          </a:p>
        </p:txBody>
      </p:sp>
      <p:sp>
        <p:nvSpPr>
          <p:cNvPr id="128" name="Shape 12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Group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 idx="6"/>
          </p:nvPr>
        </p:nvSpPr>
        <p:spPr>
          <a:xfrm>
            <a:off x="1153758" y="376517"/>
            <a:ext cx="2057400" cy="5238339"/>
          </a:xfrm>
          <a:prstGeom prst="rect">
            <a:avLst/>
          </a:prstGeom>
        </p:spPr>
        <p:txBody>
          <a:bodyPr vert="eaVert"/>
          <a:lstStyle>
            <a:defPPr/>
            <a:lvl1pPr lvl="0" algn="l"/>
          </a:lstStyle>
          <a:p>
            <a:r>
              <a:t>Образец заголовка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body" idx="7"/>
          </p:nvPr>
        </p:nvSpPr>
        <p:spPr>
          <a:xfrm>
            <a:off x="3324113" y="731519"/>
            <a:ext cx="4829287" cy="4894729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21" name="Shape 12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05.03.2024</a:t>
            </a:r>
          </a:p>
        </p:txBody>
      </p:sp>
      <p:sp>
        <p:nvSpPr>
          <p:cNvPr id="122" name="Shape 12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23" name="Shape 12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0000">
                    <a:lumMod val="50000"/>
                    <a:lumOff val="50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lide Title">
    <p:spTree>
      <p:nvGrpSpPr>
        <p:cNvPr id="1" name="Group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Click to edit Master title style</a:t>
            </a:r>
          </a:p>
        </p:txBody>
      </p:sp>
      <p:sp>
        <p:nvSpPr>
          <p:cNvPr id="229" name="Shape 229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230" name="Shape 230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231" name="Shape 23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Click to edit Master title style</a:t>
            </a:r>
          </a:p>
        </p:txBody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53" name="Shape 253"/>
          <p:cNvSpPr txBox="1">
            <a:spLocks noGrp="1"/>
          </p:cNvSpPr>
          <p:nvPr>
            <p:ph type="body" idx="1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54" name="Shape 254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255" name="Shape 25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256" name="Shape 25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Group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Group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Click to edit Master title style</a:t>
            </a:r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133" name="Shape 133"/>
          <p:cNvSpPr txBox="1">
            <a:spLocks noGrp="1"/>
          </p:cNvSpPr>
          <p:nvPr>
            <p:ph type="body" idx="1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34" name="Shape 134"/>
          <p:cNvSpPr txBox="1">
            <a:spLocks noGrp="1"/>
          </p:cNvSpPr>
          <p:nvPr>
            <p:ph type="body" idx="15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135" name="Shape 135"/>
          <p:cNvSpPr txBox="1">
            <a:spLocks noGrp="1"/>
          </p:cNvSpPr>
          <p:nvPr>
            <p:ph type="body" idx="16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36" name="Shape 136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38" name="Shape 13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defPPr/>
            <a:lvl1pPr lvl="0" algn="l">
              <a:defRPr sz="2000" b="1"/>
            </a:lvl1pPr>
          </a:lstStyle>
          <a:p>
            <a:r>
              <a:t>Click to edit Master title style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body" idx="1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400"/>
            </a:lvl1pPr>
            <a:lvl2pPr marL="457200" lvl="1" indent="0">
              <a:buNone/>
              <a:defRPr sz="1200"/>
            </a:lvl2pPr>
            <a:lvl3pPr marL="914400" lvl="2" indent="0">
              <a:buNone/>
              <a:defRPr sz="1000"/>
            </a:lvl3pPr>
            <a:lvl4pPr marL="1371600" lvl="3" indent="0">
              <a:buNone/>
              <a:defRPr sz="900"/>
            </a:lvl4pPr>
            <a:lvl5pPr marL="1828800" lvl="4" indent="0">
              <a:buNone/>
              <a:defRPr sz="900"/>
            </a:lvl5pPr>
            <a:lvl6pPr marL="2286000" lvl="5" indent="0">
              <a:buNone/>
              <a:defRPr sz="900"/>
            </a:lvl6pPr>
            <a:lvl7pPr marL="2743200" lvl="6" indent="0">
              <a:buNone/>
              <a:defRPr sz="900"/>
            </a:lvl7pPr>
            <a:lvl8pPr marL="3200400" lvl="7" indent="0">
              <a:buNone/>
              <a:defRPr sz="900"/>
            </a:lvl8pPr>
            <a:lvl9pPr marL="3657600" lvl="8" indent="0">
              <a:buNone/>
              <a:defRPr sz="9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Title and Picture">
    <p:spTree>
      <p:nvGrpSpPr>
        <p:cNvPr id="1" name="Group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7"/>
          </a:xfrm>
          <a:prstGeom prst="rect">
            <a:avLst/>
          </a:prstGeom>
        </p:spPr>
        <p:txBody>
          <a:bodyPr anchor="b"/>
          <a:lstStyle>
            <a:defPPr/>
            <a:lvl1pPr lvl="0" algn="l">
              <a:defRPr sz="2000" b="1"/>
            </a:lvl1pPr>
          </a:lstStyle>
          <a:p>
            <a:r>
              <a:t>Click to edit Master title style</a:t>
            </a:r>
          </a:p>
        </p:txBody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pPr lvl="0"/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body" idx="1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400"/>
            </a:lvl1pPr>
            <a:lvl2pPr marL="457200" lvl="1" indent="0">
              <a:buNone/>
              <a:defRPr sz="1200"/>
            </a:lvl2pPr>
            <a:lvl3pPr marL="914400" lvl="2" indent="0">
              <a:buNone/>
              <a:defRPr sz="1000"/>
            </a:lvl3pPr>
            <a:lvl4pPr marL="1371600" lvl="3" indent="0">
              <a:buNone/>
              <a:defRPr sz="900"/>
            </a:lvl4pPr>
            <a:lvl5pPr marL="1828800" lvl="4" indent="0">
              <a:buNone/>
              <a:defRPr sz="900"/>
            </a:lvl5pPr>
            <a:lvl6pPr marL="2286000" lvl="5" indent="0">
              <a:buNone/>
              <a:defRPr sz="900"/>
            </a:lvl6pPr>
            <a:lvl7pPr marL="2743200" lvl="6" indent="0">
              <a:buNone/>
              <a:defRPr sz="900"/>
            </a:lvl7pPr>
            <a:lvl8pPr marL="3200400" lvl="7" indent="0">
              <a:buNone/>
              <a:defRPr sz="900"/>
            </a:lvl8pPr>
            <a:lvl9pPr marL="3657600" lvl="8" indent="0">
              <a:buNone/>
              <a:defRPr sz="900"/>
            </a:lvl9pPr>
          </a:lstStyle>
          <a:p>
            <a:pPr lvl="0"/>
            <a:r>
              <a:t>Click to edit Master text styles</a:t>
            </a:r>
          </a:p>
        </p:txBody>
      </p:sp>
      <p:sp>
        <p:nvSpPr>
          <p:cNvPr id="185" name="Shape 18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186" name="Shape 18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187" name="Shape 18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/>
        </a:blipFill>
        <a:effectLst/>
      </p:bgPr>
    </p:bg>
    <p:spTree>
      <p:nvGrpSpPr>
        <p:cNvPr id="1" name="Group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headEnd type="none" w="med" len="med"/>
            <a:tailEnd type="none" w="med" len="med"/>
          </a:ln>
        </p:spPr>
        <p:txBody>
          <a:bodyPr vert="horz" wrap="square" lIns="91440" tIns="45720" rIns="91440" bIns="45720" anchor="ctr"/>
          <a:lstStyle/>
          <a:p>
            <a:pPr lvl="0"/>
            <a:r>
              <a:t>Click to edit Master title style</a:t>
            </a:r>
          </a:p>
        </p:txBody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headEnd type="none" w="med" len="med"/>
            <a:tailEnd type="none" w="med" len="med"/>
          </a:ln>
        </p:spPr>
        <p:txBody>
          <a:bodyPr vert="horz" wrap="square" lIns="91440" tIns="45720" rIns="91440" bIns="45720" anchor="t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Shape 4"/>
          <p:cNvSpPr txBox="1">
            <a:spLocks noGrp="1"/>
          </p:cNvSpPr>
          <p:nvPr>
            <p:ph type="dt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lvl="0" algn="l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3/5/2024</a:t>
            </a:r>
          </a:p>
        </p:txBody>
      </p:sp>
      <p:sp>
        <p:nvSpPr>
          <p:cNvPr id="5" name="Shape 5"/>
          <p:cNvSpPr txBox="1">
            <a:spLocks noGrp="1"/>
          </p:cNvSpPr>
          <p:nvPr>
            <p:ph type="ft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lvl="0" algn="ct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endParaRPr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Shape 6"/>
          <p:cNvSpPr txBox="1">
            <a:spLocks noGrp="1"/>
          </p:cNvSpPr>
          <p:nvPr>
            <p:ph type="sldNum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lvl="0" algn="r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>
                <a:solidFill>
                  <a:srgbClr val="FFFFFF">
                    <a:tint val="75000"/>
                  </a:srgbClr>
                </a:solidFill>
              </a:rPr>
              <a:t>‹#›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defPPr/>
      <a:lvl1pPr lvl="0" algn="ctr"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lvl="1" algn="ctr">
        <a:defRPr sz="4400">
          <a:solidFill>
            <a:schemeClr val="tx1"/>
          </a:solidFill>
          <a:latin typeface="Calibri"/>
          <a:ea typeface="Calibri"/>
          <a:cs typeface="Calibri"/>
        </a:defRPr>
      </a:lvl2pPr>
      <a:lvl3pPr lvl="2" algn="ctr">
        <a:defRPr sz="4400">
          <a:solidFill>
            <a:schemeClr val="tx1"/>
          </a:solidFill>
          <a:latin typeface="Calibri"/>
          <a:ea typeface="Calibri"/>
          <a:cs typeface="Calibri"/>
        </a:defRPr>
      </a:lvl3pPr>
      <a:lvl4pPr lvl="3" algn="ctr">
        <a:defRPr sz="4400">
          <a:solidFill>
            <a:schemeClr val="tx1"/>
          </a:solidFill>
          <a:latin typeface="Calibri"/>
          <a:ea typeface="Calibri"/>
          <a:cs typeface="Calibri"/>
        </a:defRPr>
      </a:lvl4pPr>
      <a:lvl5pPr lvl="4" algn="ctr">
        <a:defRPr sz="4400">
          <a:solidFill>
            <a:schemeClr val="tx1"/>
          </a:solidFill>
          <a:latin typeface="Calibri"/>
          <a:ea typeface="Calibri"/>
          <a:cs typeface="Calibri"/>
        </a:defRPr>
      </a:lvl5pPr>
      <a:lvl6pPr marL="457200" lvl="5" indent="0" algn="ctr">
        <a:defRPr sz="4400">
          <a:solidFill>
            <a:schemeClr val="tx1"/>
          </a:solidFill>
          <a:latin typeface="Calibri"/>
          <a:ea typeface="Calibri"/>
          <a:cs typeface="Calibri"/>
        </a:defRPr>
      </a:lvl6pPr>
      <a:lvl7pPr marL="914400" lvl="6" indent="0" algn="ctr">
        <a:defRPr sz="4400">
          <a:solidFill>
            <a:schemeClr val="tx1"/>
          </a:solidFill>
          <a:latin typeface="Calibri"/>
          <a:ea typeface="Calibri"/>
          <a:cs typeface="Calibri"/>
        </a:defRPr>
      </a:lvl7pPr>
      <a:lvl8pPr marL="1371600" lvl="7" indent="0" algn="ctr">
        <a:defRPr sz="4400">
          <a:solidFill>
            <a:schemeClr val="tx1"/>
          </a:solidFill>
          <a:latin typeface="Calibri"/>
          <a:ea typeface="Calibri"/>
          <a:cs typeface="Calibri"/>
        </a:defRPr>
      </a:lvl8pPr>
      <a:lvl9pPr marL="1828800" lvl="8" indent="0" algn="ctr">
        <a:defRPr sz="4400">
          <a:solidFill>
            <a:schemeClr val="tx1"/>
          </a:solidFill>
          <a:latin typeface="Calibri"/>
          <a:ea typeface="Calibri"/>
          <a:cs typeface="Calibri"/>
        </a:defRPr>
      </a:lvl9pPr>
    </p:titleStyle>
    <p:bodyStyle>
      <a:defPPr/>
      <a:lvl1pPr marL="342900" lvl="0" indent="-342900" algn="l"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Group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0" y="2019476"/>
            <a:ext cx="9144000" cy="410594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</a:gradFill>
          <a:ln>
            <a:noFill/>
          </a:ln>
        </p:spPr>
      </p:sp>
      <p:pic>
        <p:nvPicPr>
          <p:cNvPr id="10" name="Shape 10"/>
          <p:cNvPicPr/>
          <p:nvPr/>
        </p:nvPicPr>
        <p:blipFill>
          <a:blip r:embed="rId13"/>
          <a:srcRect t="1538" b="-1538"/>
          <a:stretch/>
        </p:blipFill>
        <p:spPr>
          <a:xfrm>
            <a:off x="0" y="6126480"/>
            <a:ext cx="9144000" cy="742950"/>
          </a:xfrm>
          <a:prstGeom prst="rect">
            <a:avLst/>
          </a:prstGeom>
        </p:spPr>
      </p:pic>
      <p:sp>
        <p:nvSpPr>
          <p:cNvPr id="11" name="Shape 11"/>
          <p:cNvSpPr txBox="1">
            <a:spLocks noGrp="1"/>
          </p:cNvSpPr>
          <p:nvPr>
            <p:ph type="title" idx="2"/>
          </p:nvPr>
        </p:nvSpPr>
        <p:spPr>
          <a:xfrm>
            <a:off x="1088685" y="804520"/>
            <a:ext cx="7202455" cy="1049235"/>
          </a:xfrm>
          <a:prstGeom prst="rect">
            <a:avLst/>
          </a:prstGeom>
        </p:spPr>
        <p:txBody>
          <a:bodyPr vert="horz" lIns="91440" tIns="45720" rIns="91440" bIns="45720" anchor="t">
            <a:normAutofit/>
          </a:bodyPr>
          <a:lstStyle/>
          <a:p>
            <a:r>
              <a:t>Образец заголовка</a:t>
            </a:r>
          </a:p>
        </p:txBody>
      </p:sp>
      <p:sp>
        <p:nvSpPr>
          <p:cNvPr id="12" name="Shape 12"/>
          <p:cNvSpPr txBox="1">
            <a:spLocks noGrp="1"/>
          </p:cNvSpPr>
          <p:nvPr>
            <p:ph type="body" idx="3"/>
          </p:nvPr>
        </p:nvSpPr>
        <p:spPr>
          <a:xfrm>
            <a:off x="1088685" y="2015733"/>
            <a:ext cx="7202455" cy="345061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t>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3" name="Shape 13"/>
          <p:cNvSpPr txBox="1">
            <a:spLocks noGrp="1"/>
          </p:cNvSpPr>
          <p:nvPr>
            <p:ph type="dt" idx="2"/>
          </p:nvPr>
        </p:nvSpPr>
        <p:spPr>
          <a:xfrm>
            <a:off x="5665604" y="330370"/>
            <a:ext cx="2625536" cy="309201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lvl="0" algn="r">
              <a:defRPr sz="75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>
                <a:solidFill>
                  <a:srgbClr val="000000">
                    <a:tint val="75000"/>
                  </a:srgbClr>
                </a:solidFill>
              </a:rPr>
              <a:t>05.03.2024</a:t>
            </a:r>
          </a:p>
        </p:txBody>
      </p:sp>
      <p:sp>
        <p:nvSpPr>
          <p:cNvPr id="14" name="Shape 14"/>
          <p:cNvSpPr txBox="1">
            <a:spLocks noGrp="1"/>
          </p:cNvSpPr>
          <p:nvPr>
            <p:ph type="ftr" idx="3"/>
          </p:nvPr>
        </p:nvSpPr>
        <p:spPr>
          <a:xfrm>
            <a:off x="1088684" y="329308"/>
            <a:ext cx="4454127" cy="309201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lvl="0" algn="l">
              <a:defRPr sz="75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5" name="Shape 15"/>
          <p:cNvSpPr txBox="1">
            <a:spLocks noGrp="1"/>
          </p:cNvSpPr>
          <p:nvPr>
            <p:ph type="sldNum" idx="4"/>
          </p:nvPr>
        </p:nvSpPr>
        <p:spPr>
          <a:xfrm>
            <a:off x="360046" y="798973"/>
            <a:ext cx="608264" cy="503577"/>
          </a:xfrm>
          <a:prstGeom prst="rect">
            <a:avLst/>
          </a:prstGeom>
        </p:spPr>
        <p:txBody>
          <a:bodyPr vert="horz" lIns="91440" tIns="45720" rIns="91440" bIns="45720" anchor="t"/>
          <a:lstStyle>
            <a:defPPr/>
            <a:lvl1pPr lvl="0" algn="r">
              <a:defRPr sz="2100">
                <a:solidFill>
                  <a:schemeClr val="accent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>
                <a:solidFill>
                  <a:srgbClr val="B71E42"/>
                </a:solidFill>
              </a:rPr>
              <a:t>‹#›</a:t>
            </a:r>
          </a:p>
        </p:txBody>
      </p:sp>
      <p:sp>
        <p:nvSpPr>
          <p:cNvPr id="16" name="Shape 16"/>
          <p:cNvSpPr/>
          <p:nvPr/>
        </p:nvSpPr>
        <p:spPr>
          <a:xfrm>
            <a:off x="0" y="612841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defPPr/>
      <a:lvl1pPr lvl="0" algn="l">
        <a:lnSpc>
          <a:spcPct val="90000"/>
        </a:lnSpc>
        <a:buNone/>
        <a:defRPr sz="2400" b="0" i="0" cap="all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171450" lvl="0" indent="-171450" algn="l">
        <a:lnSpc>
          <a:spcPct val="120000"/>
        </a:lnSpc>
        <a:spcBef>
          <a:spcPts val="750"/>
        </a:spcBef>
        <a:buClr>
          <a:schemeClr val="accent1"/>
        </a:buClr>
        <a:buSzPts val="1500"/>
        <a:buFont typeface="Arial"/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514350" lvl="1" indent="-171450" algn="l">
        <a:lnSpc>
          <a:spcPct val="120000"/>
        </a:lnSpc>
        <a:spcBef>
          <a:spcPts val="375"/>
        </a:spcBef>
        <a:buClr>
          <a:schemeClr val="accent1"/>
        </a:buClr>
        <a:buSzPts val="1350"/>
        <a:buFont typeface="Arial"/>
        <a:buChar char="•"/>
        <a:defRPr sz="1350" cap="none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>
        <a:lnSpc>
          <a:spcPct val="120000"/>
        </a:lnSpc>
        <a:spcBef>
          <a:spcPts val="375"/>
        </a:spcBef>
        <a:buClr>
          <a:schemeClr val="accent1"/>
        </a:buClr>
        <a:buSzPts val="1200"/>
        <a:buFont typeface="Arial"/>
        <a:buChar char="•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>
        <a:lnSpc>
          <a:spcPct val="120000"/>
        </a:lnSpc>
        <a:spcBef>
          <a:spcPts val="375"/>
        </a:spcBef>
        <a:buClr>
          <a:schemeClr val="accent1"/>
        </a:buClr>
        <a:buSzPts val="1050"/>
        <a:buFont typeface="Arial"/>
        <a:buChar char="•"/>
        <a:defRPr sz="1050" cap="none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>
        <a:lnSpc>
          <a:spcPct val="120000"/>
        </a:lnSpc>
        <a:spcBef>
          <a:spcPts val="375"/>
        </a:spcBef>
        <a:buClr>
          <a:schemeClr val="accent1"/>
        </a:buClr>
        <a:buSzPts val="900"/>
        <a:buFont typeface="Arial"/>
        <a:buChar char="•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>
        <a:lnSpc>
          <a:spcPct val="120000"/>
        </a:lnSpc>
        <a:spcBef>
          <a:spcPts val="375"/>
        </a:spcBef>
        <a:buClr>
          <a:schemeClr val="accent1"/>
        </a:buClr>
        <a:buSzPts val="900"/>
        <a:buFont typeface="Arial"/>
        <a:buChar char="•"/>
        <a:defRPr sz="90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>
        <a:lnSpc>
          <a:spcPct val="120000"/>
        </a:lnSpc>
        <a:spcBef>
          <a:spcPts val="375"/>
        </a:spcBef>
        <a:buClr>
          <a:schemeClr val="accent1"/>
        </a:buClr>
        <a:buSzPts val="900"/>
        <a:buFont typeface="Arial"/>
        <a:buChar char="•"/>
        <a:defRPr sz="90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>
        <a:lnSpc>
          <a:spcPct val="120000"/>
        </a:lnSpc>
        <a:spcBef>
          <a:spcPts val="375"/>
        </a:spcBef>
        <a:buClr>
          <a:schemeClr val="accent1"/>
        </a:buClr>
        <a:buSzPts val="900"/>
        <a:buFont typeface="Arial"/>
        <a:buChar char="•"/>
        <a:defRPr sz="9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>
        <a:lnSpc>
          <a:spcPct val="120000"/>
        </a:lnSpc>
        <a:spcBef>
          <a:spcPts val="375"/>
        </a:spcBef>
        <a:buClr>
          <a:schemeClr val="accent1"/>
        </a:buClr>
        <a:buSzPts val="900"/>
        <a:buFont typeface="Arial"/>
        <a:buChar char="•"/>
        <a:defRPr sz="9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Group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5" name="Shape 25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6" name="Shape 26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7" name="Shape 27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</a:gra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8" name="Shape 28"/>
          <p:cNvSpPr txBox="1">
            <a:spLocks noGrp="1"/>
          </p:cNvSpPr>
          <p:nvPr>
            <p:ph type="title" idx="6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</p:spPr>
        <p:txBody>
          <a:bodyPr vert="horz" lIns="91440" tIns="45720" rIns="91440" bIns="45720" anchor="t">
            <a:noAutofit/>
          </a:bodyPr>
          <a:lstStyle/>
          <a:p>
            <a:r>
              <a:t>Образец заголовка</a:t>
            </a:r>
          </a:p>
        </p:txBody>
      </p:sp>
      <p:sp>
        <p:nvSpPr>
          <p:cNvPr id="29" name="Shape 29"/>
          <p:cNvSpPr txBox="1">
            <a:spLocks noGrp="1"/>
          </p:cNvSpPr>
          <p:nvPr>
            <p:ph type="body" idx="7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dt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lvl="0"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>
                <a:solidFill>
                  <a:srgbClr val="000000">
                    <a:lumMod val="50000"/>
                    <a:lumOff val="50000"/>
                  </a:srgbClr>
                </a:solidFill>
                <a:latin typeface="Trebuchet MS"/>
                <a:ea typeface="Trebuchet MS"/>
                <a:cs typeface="Trebuchet MS"/>
              </a:rPr>
              <a:t>05.03.2024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ftr" idx="3"/>
          </p:nvPr>
        </p:nvSpPr>
        <p:spPr>
          <a:xfrm>
            <a:off x="457198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lvl="0"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000000">
                  <a:lumMod val="50000"/>
                  <a:lumOff val="50000"/>
                </a:srgbClr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2" name="Shape 32"/>
          <p:cNvSpPr txBox="1">
            <a:spLocks noGrp="1"/>
          </p:cNvSpPr>
          <p:nvPr>
            <p:ph type="sldNum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lvl="0"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>
                <a:solidFill>
                  <a:srgbClr val="000000">
                    <a:lumMod val="50000"/>
                    <a:lumOff val="50000"/>
                  </a:srgbClr>
                </a:solidFill>
                <a:latin typeface="Trebuchet MS"/>
                <a:ea typeface="Trebuchet MS"/>
                <a:cs typeface="Trebuchet MS"/>
              </a:rPr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defPPr/>
      <a:lvl1pPr marL="320040" lvl="0" indent="-320040" algn="r">
        <a:buClr>
          <a:schemeClr val="accent6">
            <a:lumMod val="75000"/>
          </a:schemeClr>
        </a:buClr>
        <a:buSzPts val="5888"/>
        <a:buFont typeface="Georgia"/>
        <a:buChar char="*"/>
        <a:defRPr sz="4600" b="1" i="0">
          <a:solidFill>
            <a:srgbClr val="202332">
              <a:alpha val="82353"/>
            </a:srgbClr>
          </a:solidFill>
          <a:latin typeface="+mj-lt"/>
          <a:ea typeface="+mj-ea"/>
          <a:cs typeface="+mj-cs"/>
        </a:defRPr>
      </a:lvl1pPr>
      <a:lvl2pPr lvl="1">
        <a:defRPr>
          <a:solidFill>
            <a:schemeClr val="tx2"/>
          </a:solidFill>
        </a:defRPr>
      </a:lvl2pPr>
      <a:lvl3pPr lvl="2">
        <a:defRPr>
          <a:solidFill>
            <a:schemeClr val="tx2"/>
          </a:solidFill>
        </a:defRPr>
      </a:lvl3pPr>
      <a:lvl4pPr lvl="3">
        <a:defRPr>
          <a:solidFill>
            <a:schemeClr val="tx2"/>
          </a:solidFill>
        </a:defRPr>
      </a:lvl4pPr>
      <a:lvl5pPr lvl="4">
        <a:defRPr>
          <a:solidFill>
            <a:schemeClr val="tx2"/>
          </a:solidFill>
        </a:defRPr>
      </a:lvl5pPr>
      <a:lvl6pPr lvl="5">
        <a:defRPr>
          <a:solidFill>
            <a:schemeClr val="tx2"/>
          </a:solidFill>
        </a:defRPr>
      </a:lvl6pPr>
      <a:lvl7pPr lvl="6">
        <a:defRPr>
          <a:solidFill>
            <a:schemeClr val="tx2"/>
          </a:solidFill>
        </a:defRPr>
      </a:lvl7pPr>
      <a:lvl8pPr lvl="7">
        <a:defRPr>
          <a:solidFill>
            <a:schemeClr val="tx2"/>
          </a:solidFill>
        </a:defRPr>
      </a:lvl8pPr>
      <a:lvl9pPr lvl="8">
        <a:defRPr>
          <a:solidFill>
            <a:schemeClr val="tx2"/>
          </a:solidFill>
        </a:defRPr>
      </a:lvl9pPr>
    </p:titleStyle>
    <p:bodyStyle>
      <a:defPPr/>
      <a:lvl1pPr marL="228600" lvl="0" indent="-182880" algn="l">
        <a:spcAft>
          <a:spcPts val="300"/>
        </a:spcAft>
        <a:buClr>
          <a:schemeClr val="accent6">
            <a:lumMod val="75000"/>
          </a:schemeClr>
        </a:buClr>
        <a:buSzPts val="2860"/>
        <a:buFont typeface="Georgia"/>
        <a:buChar char="*"/>
        <a:defRPr sz="2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lvl="1" indent="-182880" algn="l">
        <a:spcAft>
          <a:spcPts val="300"/>
        </a:spcAft>
        <a:buClr>
          <a:schemeClr val="accent6">
            <a:lumMod val="75000"/>
          </a:schemeClr>
        </a:buClr>
        <a:buSzPts val="2600"/>
        <a:buFont typeface="Georgia"/>
        <a:buChar char="*"/>
        <a:defRPr sz="20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lvl="2" indent="-182880" algn="l">
        <a:spcAft>
          <a:spcPts val="300"/>
        </a:spcAft>
        <a:buClr>
          <a:schemeClr val="accent6">
            <a:lumMod val="75000"/>
          </a:schemeClr>
        </a:buClr>
        <a:buSzPts val="2340"/>
        <a:buFont typeface="Georgia"/>
        <a:buChar char="*"/>
        <a:defRPr sz="18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lvl="3" indent="-182880" algn="l">
        <a:spcAft>
          <a:spcPts val="300"/>
        </a:spcAft>
        <a:buClr>
          <a:schemeClr val="accent6">
            <a:lumMod val="75000"/>
          </a:schemeClr>
        </a:buClr>
        <a:buSzPts val="2080"/>
        <a:buFont typeface="Georgia"/>
        <a:buChar char="*"/>
        <a:defRPr sz="16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lvl="4" indent="-182880" algn="l">
        <a:spcAft>
          <a:spcPts val="300"/>
        </a:spcAft>
        <a:buClr>
          <a:schemeClr val="accent6">
            <a:lumMod val="75000"/>
          </a:schemeClr>
        </a:buClr>
        <a:buSzPts val="1820"/>
        <a:buFont typeface="Georgia"/>
        <a:buChar char="*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7" lvl="5" indent="-182880" algn="l">
        <a:spcAft>
          <a:spcPts val="300"/>
        </a:spcAft>
        <a:buClr>
          <a:schemeClr val="accent6">
            <a:lumMod val="75000"/>
          </a:schemeClr>
        </a:buClr>
        <a:buSzPts val="1820"/>
        <a:buFont typeface="Georgia"/>
        <a:buChar char="*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lvl="6" indent="-182879" algn="l">
        <a:spcAft>
          <a:spcPts val="300"/>
        </a:spcAft>
        <a:buClr>
          <a:schemeClr val="accent6">
            <a:lumMod val="75000"/>
          </a:schemeClr>
        </a:buClr>
        <a:buSzPts val="1820"/>
        <a:buFont typeface="Georgia"/>
        <a:buChar char="*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lvl="7" indent="-182879" algn="l">
        <a:spcAft>
          <a:spcPts val="300"/>
        </a:spcAft>
        <a:buClr>
          <a:schemeClr val="accent6">
            <a:lumMod val="75000"/>
          </a:schemeClr>
        </a:buClr>
        <a:buSzPts val="1820"/>
        <a:buFont typeface="Georgia"/>
        <a:buChar char="*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lvl="8" indent="-182879" algn="l">
        <a:spcAft>
          <a:spcPts val="300"/>
        </a:spcAft>
        <a:buClr>
          <a:schemeClr val="accent6">
            <a:lumMod val="75000"/>
          </a:schemeClr>
        </a:buClr>
        <a:buSzPts val="1820"/>
        <a:buFont typeface="Georgia"/>
        <a:buChar char="*"/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Group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Shape 336"/>
          <p:cNvPicPr/>
          <p:nvPr/>
        </p:nvPicPr>
        <p:blipFill>
          <a:blip r:embed="rId2"/>
          <a:stretch/>
        </p:blipFill>
        <p:spPr>
          <a:xfrm>
            <a:off x="0" y="46112"/>
            <a:ext cx="9144000" cy="2636912"/>
          </a:xfrm>
          <a:prstGeom prst="rect">
            <a:avLst/>
          </a:prstGeom>
          <a:ln w="9525">
            <a:noFill/>
            <a:headEnd type="none" w="med" len="med"/>
            <a:tailEnd type="none" w="med" len="med"/>
          </a:ln>
        </p:spPr>
      </p:pic>
      <p:sp>
        <p:nvSpPr>
          <p:cNvPr id="337" name="Shape 337"/>
          <p:cNvSpPr/>
          <p:nvPr/>
        </p:nvSpPr>
        <p:spPr>
          <a:xfrm>
            <a:off x="4860032" y="836712"/>
            <a:ext cx="30243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t>ПТМ</a:t>
            </a:r>
          </a:p>
        </p:txBody>
      </p:sp>
      <p:sp>
        <p:nvSpPr>
          <p:cNvPr id="338" name="Shape 338"/>
          <p:cNvSpPr/>
          <p:nvPr/>
        </p:nvSpPr>
        <p:spPr>
          <a:xfrm>
            <a:off x="179511" y="2780928"/>
            <a:ext cx="88569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sz="4000" b="1" cap="all" dirty="0" err="1">
                <a:solidFill>
                  <a:srgbClr val="416A9C"/>
                </a:solidFill>
              </a:rPr>
              <a:t>Тема</a:t>
            </a:r>
            <a:r>
              <a:rPr sz="4000" b="1" cap="all" dirty="0">
                <a:solidFill>
                  <a:srgbClr val="416A9C"/>
                </a:solidFill>
              </a:rPr>
              <a:t> </a:t>
            </a:r>
            <a:r>
              <a:rPr lang="ru-RU" sz="4000" b="1" cap="all" dirty="0">
                <a:solidFill>
                  <a:srgbClr val="416A9C"/>
                </a:solidFill>
              </a:rPr>
              <a:t>1.4</a:t>
            </a:r>
            <a:r>
              <a:rPr sz="4000" b="1" cap="all" dirty="0">
                <a:solidFill>
                  <a:srgbClr val="416A9C"/>
                </a:solidFill>
              </a:rPr>
              <a:t> </a:t>
            </a:r>
            <a:r>
              <a:rPr sz="4000" b="1" cap="all" dirty="0" err="1">
                <a:solidFill>
                  <a:srgbClr val="416A9C"/>
                </a:solidFill>
              </a:rPr>
              <a:t>Противопожарный</a:t>
            </a:r>
            <a:r>
              <a:rPr sz="4000" b="1" cap="all" dirty="0">
                <a:solidFill>
                  <a:srgbClr val="416A9C"/>
                </a:solidFill>
              </a:rPr>
              <a:t> </a:t>
            </a:r>
            <a:r>
              <a:rPr sz="4000" b="1" cap="all" dirty="0" err="1">
                <a:solidFill>
                  <a:srgbClr val="416A9C"/>
                </a:solidFill>
              </a:rPr>
              <a:t>режим</a:t>
            </a:r>
            <a:r>
              <a:rPr sz="4000" b="1" cap="all" dirty="0">
                <a:solidFill>
                  <a:srgbClr val="416A9C"/>
                </a:solidFill>
              </a:rPr>
              <a:t> </a:t>
            </a:r>
            <a:r>
              <a:rPr sz="4000" b="1" cap="all" dirty="0" err="1">
                <a:solidFill>
                  <a:srgbClr val="416A9C"/>
                </a:solidFill>
              </a:rPr>
              <a:t>на</a:t>
            </a:r>
            <a:r>
              <a:rPr sz="4000" b="1" cap="all" dirty="0">
                <a:solidFill>
                  <a:srgbClr val="416A9C"/>
                </a:solidFill>
              </a:rPr>
              <a:t> </a:t>
            </a:r>
            <a:r>
              <a:rPr sz="4000" b="1" cap="all" dirty="0" err="1">
                <a:solidFill>
                  <a:srgbClr val="416A9C"/>
                </a:solidFill>
              </a:rPr>
              <a:t>объекте</a:t>
            </a:r>
            <a:endParaRPr sz="4000" b="1" cap="all" dirty="0">
              <a:solidFill>
                <a:srgbClr val="416A9C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Shape 385"/>
          <p:cNvSpPr/>
          <p:nvPr/>
        </p:nvSpPr>
        <p:spPr>
          <a:xfrm>
            <a:off x="381000" y="536912"/>
            <a:ext cx="8305800" cy="418576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chemeClr val="bg1"/>
                </a:solidFill>
              </a:rPr>
              <a:t>проводить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изменение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объемно-планировочных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решений</a:t>
            </a:r>
            <a:r>
              <a:rPr sz="1400" dirty="0">
                <a:solidFill>
                  <a:schemeClr val="bg1"/>
                </a:solidFill>
              </a:rPr>
              <a:t> и </a:t>
            </a:r>
            <a:r>
              <a:rPr sz="1400" dirty="0" err="1">
                <a:solidFill>
                  <a:schemeClr val="bg1"/>
                </a:solidFill>
              </a:rPr>
              <a:t>размещение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инженерных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коммуникаций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оборудования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других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предметов</a:t>
            </a:r>
            <a:r>
              <a:rPr sz="1400" dirty="0">
                <a:solidFill>
                  <a:schemeClr val="bg1"/>
                </a:solidFill>
              </a:rPr>
              <a:t>, в </a:t>
            </a:r>
            <a:r>
              <a:rPr sz="1400" dirty="0" err="1">
                <a:solidFill>
                  <a:schemeClr val="bg1"/>
                </a:solidFill>
              </a:rPr>
              <a:t>результате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которых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ограничивается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доступ</a:t>
            </a:r>
            <a:r>
              <a:rPr sz="1400" dirty="0">
                <a:solidFill>
                  <a:schemeClr val="bg1"/>
                </a:solidFill>
              </a:rPr>
              <a:t> к </a:t>
            </a:r>
            <a:r>
              <a:rPr sz="1400" dirty="0" err="1">
                <a:solidFill>
                  <a:schemeClr val="bg1"/>
                </a:solidFill>
              </a:rPr>
              <a:t>огнетушителям</a:t>
            </a:r>
            <a:r>
              <a:rPr sz="1400" dirty="0">
                <a:solidFill>
                  <a:schemeClr val="bg1"/>
                </a:solidFill>
              </a:rPr>
              <a:t>, </a:t>
            </a:r>
            <a:r>
              <a:rPr sz="1400" dirty="0" err="1">
                <a:solidFill>
                  <a:schemeClr val="bg1"/>
                </a:solidFill>
              </a:rPr>
              <a:t>пожарным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кранам</a:t>
            </a:r>
            <a:r>
              <a:rPr sz="1400" dirty="0">
                <a:solidFill>
                  <a:schemeClr val="bg1"/>
                </a:solidFill>
              </a:rPr>
              <a:t> и </a:t>
            </a:r>
            <a:r>
              <a:rPr sz="1400" dirty="0" err="1">
                <a:solidFill>
                  <a:schemeClr val="bg1"/>
                </a:solidFill>
              </a:rPr>
              <a:t>другим</a:t>
            </a:r>
            <a:r>
              <a:rPr sz="1400" dirty="0">
                <a:solidFill>
                  <a:schemeClr val="bg1"/>
                </a:solidFill>
              </a:rPr>
              <a:t> </a:t>
            </a:r>
            <a:r>
              <a:rPr sz="1400" dirty="0" err="1">
                <a:solidFill>
                  <a:schemeClr val="bg1"/>
                </a:solidFill>
              </a:rPr>
              <a:t>средствам</a:t>
            </a:r>
            <a:r>
              <a:rPr sz="1400" dirty="0">
                <a:solidFill>
                  <a:schemeClr val="bg1"/>
                </a:solidFill>
              </a:rPr>
              <a:t> </a:t>
            </a:r>
            <a:r>
              <a:rPr sz="1400" dirty="0" err="1">
                <a:solidFill>
                  <a:schemeClr val="bg1"/>
                </a:solidFill>
              </a:rPr>
              <a:t>обеспечения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пожарной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безопасности</a:t>
            </a:r>
            <a:r>
              <a:rPr sz="1400" dirty="0">
                <a:solidFill>
                  <a:schemeClr val="bg1"/>
                </a:solidFill>
              </a:rPr>
              <a:t> и </a:t>
            </a:r>
            <a:r>
              <a:rPr sz="1400" dirty="0" err="1">
                <a:solidFill>
                  <a:schemeClr val="bg1"/>
                </a:solidFill>
              </a:rPr>
              <a:t>пожаротушения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или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уменьшается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зона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действия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систем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противопожарной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защиты</a:t>
            </a:r>
            <a:r>
              <a:rPr sz="1400" dirty="0">
                <a:solidFill>
                  <a:schemeClr val="bg1"/>
                </a:solidFill>
              </a:rPr>
              <a:t> (</a:t>
            </a:r>
            <a:r>
              <a:rPr sz="1400" dirty="0" err="1">
                <a:solidFill>
                  <a:schemeClr val="bg1"/>
                </a:solidFill>
              </a:rPr>
              <a:t>автоматической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пожарной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сигнализации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автоматических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установок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пожаротушения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противодымной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защиты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оповещения</a:t>
            </a:r>
            <a:r>
              <a:rPr sz="1400" dirty="0">
                <a:solidFill>
                  <a:schemeClr val="bg1"/>
                </a:solidFill>
              </a:rPr>
              <a:t> и </a:t>
            </a:r>
            <a:r>
              <a:rPr sz="1400" dirty="0" err="1">
                <a:solidFill>
                  <a:schemeClr val="bg1"/>
                </a:solidFill>
              </a:rPr>
              <a:t>управления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эвакуацией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людей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пожаре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внутреннего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противопожарного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водопровода</a:t>
            </a:r>
            <a:r>
              <a:rPr sz="1400" dirty="0">
                <a:solidFill>
                  <a:schemeClr val="bg1"/>
                </a:solidFill>
              </a:rPr>
              <a:t>);</a:t>
            </a:r>
            <a:endParaRPr lang="ru-RU" sz="1400" dirty="0">
              <a:solidFill>
                <a:schemeClr val="bg1"/>
              </a:solidFill>
            </a:endParaRPr>
          </a:p>
          <a:p>
            <a:pPr algn="just"/>
            <a:endParaRPr sz="1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chemeClr val="bg1"/>
                </a:solidFill>
              </a:rPr>
              <a:t>проводить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уборку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помещений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чистку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одежды</a:t>
            </a:r>
            <a:r>
              <a:rPr sz="1400" dirty="0">
                <a:solidFill>
                  <a:schemeClr val="bg1"/>
                </a:solidFill>
              </a:rPr>
              <a:t> с </a:t>
            </a:r>
            <a:r>
              <a:rPr sz="1400" dirty="0" err="1">
                <a:solidFill>
                  <a:schemeClr val="bg1"/>
                </a:solidFill>
              </a:rPr>
              <a:t>применением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бензина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керосина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других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легковоспламеняющихся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горючих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жидкостей</a:t>
            </a:r>
            <a:r>
              <a:rPr sz="1400" dirty="0">
                <a:solidFill>
                  <a:schemeClr val="bg1"/>
                </a:solidFill>
              </a:rPr>
              <a:t>, а </a:t>
            </a:r>
            <a:r>
              <a:rPr sz="1400" dirty="0" err="1">
                <a:solidFill>
                  <a:schemeClr val="bg1"/>
                </a:solidFill>
              </a:rPr>
              <a:t>также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производить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отогревание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замерзших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коммуникаций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транспортирующих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или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содержащих</a:t>
            </a:r>
            <a:r>
              <a:rPr sz="1400" dirty="0">
                <a:solidFill>
                  <a:schemeClr val="bg1"/>
                </a:solidFill>
              </a:rPr>
              <a:t> в </a:t>
            </a:r>
            <a:r>
              <a:rPr sz="1400" dirty="0" err="1">
                <a:solidFill>
                  <a:schemeClr val="bg1"/>
                </a:solidFill>
              </a:rPr>
              <a:t>себе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горючие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вещества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материалы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паяльными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лампами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другими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способами</a:t>
            </a:r>
            <a:r>
              <a:rPr sz="1400" dirty="0">
                <a:solidFill>
                  <a:schemeClr val="bg1"/>
                </a:solidFill>
              </a:rPr>
              <a:t> с </a:t>
            </a:r>
            <a:r>
              <a:rPr sz="1400" dirty="0" err="1">
                <a:solidFill>
                  <a:schemeClr val="bg1"/>
                </a:solidFill>
              </a:rPr>
              <a:t>применением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открытого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огня</a:t>
            </a:r>
            <a:r>
              <a:rPr sz="1400" dirty="0">
                <a:solidFill>
                  <a:schemeClr val="bg1"/>
                </a:solidFill>
              </a:rPr>
              <a:t>;</a:t>
            </a:r>
            <a:endParaRPr lang="ru-RU" sz="1400" dirty="0">
              <a:solidFill>
                <a:schemeClr val="bg1"/>
              </a:solidFill>
            </a:endParaRPr>
          </a:p>
          <a:p>
            <a:pPr algn="just"/>
            <a:endParaRPr sz="1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chemeClr val="bg1"/>
                </a:solidFill>
              </a:rPr>
              <a:t>закрывать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жалюзи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остеклять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балконы</a:t>
            </a:r>
            <a:r>
              <a:rPr sz="1400" dirty="0">
                <a:solidFill>
                  <a:schemeClr val="bg1"/>
                </a:solidFill>
              </a:rPr>
              <a:t>(</a:t>
            </a:r>
            <a:r>
              <a:rPr sz="1400" dirty="0" err="1">
                <a:solidFill>
                  <a:schemeClr val="bg1"/>
                </a:solidFill>
              </a:rPr>
              <a:t>открытые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переходы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наружных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воздушных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зон</a:t>
            </a:r>
            <a:r>
              <a:rPr sz="1400" dirty="0">
                <a:solidFill>
                  <a:schemeClr val="bg1"/>
                </a:solidFill>
              </a:rPr>
              <a:t>), </a:t>
            </a:r>
            <a:r>
              <a:rPr sz="1400" dirty="0" err="1">
                <a:solidFill>
                  <a:schemeClr val="bg1"/>
                </a:solidFill>
              </a:rPr>
              <a:t>лоджии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галереи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ведущие</a:t>
            </a:r>
            <a:r>
              <a:rPr sz="1400" dirty="0">
                <a:solidFill>
                  <a:schemeClr val="bg1"/>
                </a:solidFill>
              </a:rPr>
              <a:t> к </a:t>
            </a:r>
            <a:r>
              <a:rPr sz="1400" dirty="0" err="1">
                <a:solidFill>
                  <a:schemeClr val="bg1"/>
                </a:solidFill>
              </a:rPr>
              <a:t>незадымляемым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лестничным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клеткам</a:t>
            </a:r>
            <a:r>
              <a:rPr sz="1400" dirty="0">
                <a:solidFill>
                  <a:schemeClr val="bg1"/>
                </a:solidFill>
              </a:rPr>
              <a:t>;</a:t>
            </a:r>
            <a:endParaRPr lang="ru-RU" sz="1400" dirty="0">
              <a:solidFill>
                <a:schemeClr val="bg1"/>
              </a:solidFill>
            </a:endParaRPr>
          </a:p>
          <a:p>
            <a:pPr algn="just"/>
            <a:endParaRPr sz="1400" dirty="0">
              <a:solidFill>
                <a:schemeClr val="bg1"/>
              </a:solidFill>
            </a:endParaRPr>
          </a:p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chemeClr val="bg1"/>
                </a:solidFill>
              </a:rPr>
              <a:t>устраивать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лестничных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клетках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кладовые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другие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подсобные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помещения</a:t>
            </a:r>
            <a:r>
              <a:rPr sz="1400" dirty="0">
                <a:solidFill>
                  <a:schemeClr val="bg1"/>
                </a:solidFill>
              </a:rPr>
              <a:t>, а </a:t>
            </a:r>
            <a:r>
              <a:rPr sz="1400" dirty="0" err="1">
                <a:solidFill>
                  <a:schemeClr val="bg1"/>
                </a:solidFill>
              </a:rPr>
              <a:t>также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хранить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под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лестничными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маршами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площадками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вещи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мебель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оборудование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другие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предметы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выполненные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из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горючих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материалов</a:t>
            </a:r>
            <a:r>
              <a:rPr sz="1400" dirty="0">
                <a:solidFill>
                  <a:schemeClr val="bg1"/>
                </a:solidFill>
              </a:rPr>
              <a:t>;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/>
          <p:nvPr/>
        </p:nvSpPr>
        <p:spPr>
          <a:xfrm>
            <a:off x="391099" y="1072039"/>
            <a:ext cx="6019800" cy="418576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rgbClr val="000000"/>
                </a:solidFill>
              </a:rPr>
              <a:t>устраивать</a:t>
            </a:r>
            <a:r>
              <a:rPr sz="1400" dirty="0">
                <a:solidFill>
                  <a:srgbClr val="000000"/>
                </a:solidFill>
              </a:rPr>
              <a:t> в </a:t>
            </a:r>
            <a:r>
              <a:rPr sz="1400" dirty="0" err="1">
                <a:solidFill>
                  <a:srgbClr val="000000"/>
                </a:solidFill>
              </a:rPr>
              <a:t>производственных</a:t>
            </a:r>
            <a:r>
              <a:rPr sz="1400" dirty="0">
                <a:solidFill>
                  <a:srgbClr val="000000"/>
                </a:solidFill>
              </a:rPr>
              <a:t> и </a:t>
            </a:r>
            <a:r>
              <a:rPr sz="1400" dirty="0" err="1">
                <a:solidFill>
                  <a:srgbClr val="000000"/>
                </a:solidFill>
              </a:rPr>
              <a:t>складских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помещениях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зданий</a:t>
            </a:r>
            <a:r>
              <a:rPr sz="1400" dirty="0">
                <a:solidFill>
                  <a:srgbClr val="000000"/>
                </a:solidFill>
              </a:rPr>
              <a:t> (</a:t>
            </a:r>
            <a:r>
              <a:rPr sz="1400" dirty="0" err="1">
                <a:solidFill>
                  <a:srgbClr val="000000"/>
                </a:solidFill>
              </a:rPr>
              <a:t>кроме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зданий</a:t>
            </a:r>
            <a:r>
              <a:rPr sz="1400" dirty="0">
                <a:solidFill>
                  <a:srgbClr val="000000"/>
                </a:solidFill>
              </a:rPr>
              <a:t> V </a:t>
            </a:r>
            <a:r>
              <a:rPr sz="1400" dirty="0" err="1">
                <a:solidFill>
                  <a:srgbClr val="000000"/>
                </a:solidFill>
              </a:rPr>
              <a:t>степени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огнестойкости</a:t>
            </a:r>
            <a:r>
              <a:rPr sz="1400" dirty="0">
                <a:solidFill>
                  <a:srgbClr val="000000"/>
                </a:solidFill>
              </a:rPr>
              <a:t>) </a:t>
            </a:r>
            <a:r>
              <a:rPr sz="1400" dirty="0" err="1">
                <a:solidFill>
                  <a:schemeClr val="bg1"/>
                </a:solidFill>
              </a:rPr>
              <a:t>для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организации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рабочих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мест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антресоли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конторки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другие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встроенные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помещения</a:t>
            </a:r>
            <a:r>
              <a:rPr sz="1400" dirty="0">
                <a:solidFill>
                  <a:schemeClr val="bg1"/>
                </a:solidFill>
              </a:rPr>
              <a:t>  с </a:t>
            </a:r>
            <a:r>
              <a:rPr sz="1400" dirty="0" err="1">
                <a:solidFill>
                  <a:schemeClr val="bg1"/>
                </a:solidFill>
              </a:rPr>
              <a:t>ограждающими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конструкциями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из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горючих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материалов</a:t>
            </a:r>
            <a:r>
              <a:rPr sz="1400" dirty="0">
                <a:solidFill>
                  <a:schemeClr val="bg1"/>
                </a:solidFill>
              </a:rPr>
              <a:t>;</a:t>
            </a:r>
          </a:p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chemeClr val="bg1"/>
                </a:solidFill>
              </a:rPr>
              <a:t>размещать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на</a:t>
            </a:r>
            <a:r>
              <a:rPr sz="1400" dirty="0">
                <a:solidFill>
                  <a:schemeClr val="bg1"/>
                </a:solidFill>
              </a:rPr>
              <a:t> </a:t>
            </a:r>
            <a:r>
              <a:rPr sz="1400" dirty="0" err="1">
                <a:solidFill>
                  <a:schemeClr val="bg1"/>
                </a:solidFill>
              </a:rPr>
              <a:t>лестничных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клетках</a:t>
            </a:r>
            <a:r>
              <a:rPr sz="1400" dirty="0">
                <a:solidFill>
                  <a:schemeClr val="bg1"/>
                </a:solidFill>
              </a:rPr>
              <a:t>, в </a:t>
            </a:r>
            <a:r>
              <a:rPr sz="1400" dirty="0" err="1">
                <a:solidFill>
                  <a:schemeClr val="bg1"/>
                </a:solidFill>
              </a:rPr>
              <a:t>поэтажных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коридорах</a:t>
            </a:r>
            <a:r>
              <a:rPr sz="1400" dirty="0">
                <a:solidFill>
                  <a:schemeClr val="bg1"/>
                </a:solidFill>
              </a:rPr>
              <a:t>, а </a:t>
            </a:r>
            <a:r>
              <a:rPr sz="1400" dirty="0" err="1">
                <a:solidFill>
                  <a:schemeClr val="bg1"/>
                </a:solidFill>
              </a:rPr>
              <a:t>также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открытых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переходах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наружных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воздушных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зон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незадымляемых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лестничных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клеток</a:t>
            </a:r>
            <a:r>
              <a:rPr sz="1400" dirty="0">
                <a:solidFill>
                  <a:schemeClr val="bg1"/>
                </a:solidFill>
              </a:rPr>
              <a:t> </a:t>
            </a:r>
            <a:r>
              <a:rPr sz="1400" dirty="0" err="1">
                <a:solidFill>
                  <a:schemeClr val="bg1"/>
                </a:solidFill>
              </a:rPr>
              <a:t>внешние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блоки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кондиционеров</a:t>
            </a:r>
            <a:r>
              <a:rPr sz="1400" dirty="0">
                <a:solidFill>
                  <a:schemeClr val="bg1"/>
                </a:solidFill>
              </a:rPr>
              <a:t>;</a:t>
            </a:r>
          </a:p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chemeClr val="bg1"/>
                </a:solidFill>
              </a:rPr>
              <a:t>эксплуатировать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после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изменения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класса</a:t>
            </a:r>
            <a:r>
              <a:rPr sz="1400" dirty="0">
                <a:solidFill>
                  <a:schemeClr val="bg1"/>
                </a:solidFill>
              </a:rPr>
              <a:t> </a:t>
            </a:r>
            <a:r>
              <a:rPr sz="1400" dirty="0" err="1">
                <a:solidFill>
                  <a:schemeClr val="bg1"/>
                </a:solidFill>
              </a:rPr>
              <a:t>функциональной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пожарной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опасности</a:t>
            </a:r>
            <a:r>
              <a:rPr sz="1400" dirty="0">
                <a:solidFill>
                  <a:schemeClr val="bg1"/>
                </a:solidFill>
              </a:rPr>
              <a:t> </a:t>
            </a:r>
            <a:r>
              <a:rPr sz="1400" dirty="0" err="1">
                <a:solidFill>
                  <a:schemeClr val="bg1"/>
                </a:solidFill>
              </a:rPr>
              <a:t>здания</a:t>
            </a:r>
            <a:r>
              <a:rPr sz="1400" dirty="0">
                <a:solidFill>
                  <a:schemeClr val="bg1"/>
                </a:solidFill>
              </a:rPr>
              <a:t>, </a:t>
            </a:r>
            <a:r>
              <a:rPr sz="1400" dirty="0" err="1">
                <a:solidFill>
                  <a:schemeClr val="bg1"/>
                </a:solidFill>
              </a:rPr>
              <a:t>сооружения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пожарные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отсеки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части</a:t>
            </a:r>
            <a:r>
              <a:rPr sz="1400" dirty="0">
                <a:solidFill>
                  <a:schemeClr val="bg1"/>
                </a:solidFill>
              </a:rPr>
              <a:t> </a:t>
            </a:r>
            <a:r>
              <a:rPr sz="1400" dirty="0" err="1">
                <a:solidFill>
                  <a:schemeClr val="bg1"/>
                </a:solidFill>
              </a:rPr>
              <a:t>здания</a:t>
            </a:r>
            <a:r>
              <a:rPr sz="1400" dirty="0">
                <a:solidFill>
                  <a:schemeClr val="bg1"/>
                </a:solidFill>
              </a:rPr>
              <a:t>, а </a:t>
            </a:r>
            <a:r>
              <a:rPr sz="1400" dirty="0" err="1">
                <a:solidFill>
                  <a:schemeClr val="bg1"/>
                </a:solidFill>
              </a:rPr>
              <a:t>также</a:t>
            </a:r>
            <a:r>
              <a:rPr sz="1400" dirty="0">
                <a:solidFill>
                  <a:schemeClr val="bg1"/>
                </a:solidFill>
              </a:rPr>
              <a:t> </a:t>
            </a:r>
            <a:r>
              <a:rPr sz="1400" dirty="0" err="1">
                <a:solidFill>
                  <a:schemeClr val="bg1"/>
                </a:solidFill>
              </a:rPr>
              <a:t>помещения</a:t>
            </a:r>
            <a:r>
              <a:rPr sz="1400" dirty="0">
                <a:solidFill>
                  <a:schemeClr val="bg1"/>
                </a:solidFill>
              </a:rPr>
              <a:t>, </a:t>
            </a:r>
            <a:r>
              <a:rPr sz="1400" dirty="0" err="1">
                <a:solidFill>
                  <a:schemeClr val="bg1"/>
                </a:solidFill>
              </a:rPr>
              <a:t>не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отвечающие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нормативным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документам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пожарной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безопасности</a:t>
            </a:r>
            <a:r>
              <a:rPr sz="1400" dirty="0">
                <a:solidFill>
                  <a:schemeClr val="bg1"/>
                </a:solidFill>
              </a:rPr>
              <a:t> в </a:t>
            </a:r>
            <a:r>
              <a:rPr sz="1400" dirty="0" err="1">
                <a:solidFill>
                  <a:schemeClr val="bg1"/>
                </a:solidFill>
              </a:rPr>
              <a:t>соответствии</a:t>
            </a:r>
            <a:r>
              <a:rPr sz="1400" dirty="0">
                <a:solidFill>
                  <a:schemeClr val="bg1"/>
                </a:solidFill>
              </a:rPr>
              <a:t> с </a:t>
            </a:r>
            <a:r>
              <a:rPr sz="1400" dirty="0" err="1">
                <a:solidFill>
                  <a:schemeClr val="bg1"/>
                </a:solidFill>
              </a:rPr>
              <a:t>новым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классом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функциональной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пожарной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опасности</a:t>
            </a:r>
            <a:r>
              <a:rPr sz="1400" dirty="0">
                <a:solidFill>
                  <a:schemeClr val="bg1"/>
                </a:solidFill>
              </a:rPr>
              <a:t>;</a:t>
            </a:r>
          </a:p>
          <a:p>
            <a:pPr marL="342900" indent="-342900" algn="just">
              <a:buFont typeface="Wingdings"/>
              <a:buChar char="Ø"/>
            </a:pPr>
            <a:r>
              <a:rPr sz="1400" dirty="0">
                <a:solidFill>
                  <a:schemeClr val="bg1"/>
                </a:solidFill>
              </a:rPr>
              <a:t>о) </a:t>
            </a:r>
            <a:r>
              <a:rPr sz="1400" dirty="0" err="1">
                <a:solidFill>
                  <a:schemeClr val="bg1"/>
                </a:solidFill>
              </a:rPr>
              <a:t>проводить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изменения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связанные</a:t>
            </a:r>
            <a:r>
              <a:rPr sz="1400" dirty="0">
                <a:solidFill>
                  <a:schemeClr val="bg1"/>
                </a:solidFill>
              </a:rPr>
              <a:t> с </a:t>
            </a:r>
            <a:r>
              <a:rPr sz="1400" dirty="0" err="1">
                <a:solidFill>
                  <a:schemeClr val="bg1"/>
                </a:solidFill>
              </a:rPr>
              <a:t>устройством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систем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противопожарной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защиты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без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разработки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проектной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документации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выполненной</a:t>
            </a:r>
            <a:r>
              <a:rPr sz="1400" dirty="0">
                <a:solidFill>
                  <a:schemeClr val="bg1"/>
                </a:solidFill>
              </a:rPr>
              <a:t> в </a:t>
            </a:r>
            <a:r>
              <a:rPr sz="1400" dirty="0" err="1">
                <a:solidFill>
                  <a:schemeClr val="bg1"/>
                </a:solidFill>
              </a:rPr>
              <a:t>соответствии</a:t>
            </a:r>
            <a:r>
              <a:rPr sz="1400" dirty="0">
                <a:solidFill>
                  <a:schemeClr val="bg1"/>
                </a:solidFill>
              </a:rPr>
              <a:t> с </a:t>
            </a:r>
            <a:r>
              <a:rPr sz="1400" dirty="0" err="1">
                <a:solidFill>
                  <a:schemeClr val="bg1"/>
                </a:solidFill>
              </a:rPr>
              <a:t>действующими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момент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таких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изменений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нормативными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документами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пожарной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безопасности</a:t>
            </a:r>
            <a:r>
              <a:rPr sz="1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389" name="Shape 389"/>
          <p:cNvPicPr/>
          <p:nvPr/>
        </p:nvPicPr>
        <p:blipFill>
          <a:blip r:embed="rId2"/>
          <a:stretch/>
        </p:blipFill>
        <p:spPr>
          <a:xfrm>
            <a:off x="6507480" y="1524000"/>
            <a:ext cx="2171700" cy="1447800"/>
          </a:xfrm>
          <a:prstGeom prst="roundRect">
            <a:avLst>
              <a:gd name="adj" fmla="val 8594"/>
            </a:avLst>
          </a:prstGeom>
          <a:ln>
            <a:noFill/>
          </a:ln>
        </p:spPr>
      </p:pic>
      <p:pic>
        <p:nvPicPr>
          <p:cNvPr id="391" name="Shape 391"/>
          <p:cNvPicPr/>
          <p:nvPr/>
        </p:nvPicPr>
        <p:blipFill>
          <a:blip r:embed="rId3"/>
          <a:stretch/>
        </p:blipFill>
        <p:spPr>
          <a:xfrm>
            <a:off x="6507480" y="3810000"/>
            <a:ext cx="2171700" cy="1447800"/>
          </a:xfrm>
          <a:prstGeom prst="roundRect">
            <a:avLst>
              <a:gd name="adj" fmla="val 8594"/>
            </a:avLst>
          </a:prstGeom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/>
          <p:nvPr/>
        </p:nvSpPr>
        <p:spPr>
          <a:xfrm>
            <a:off x="2286000" y="1582341"/>
            <a:ext cx="4572000" cy="646331"/>
          </a:xfrm>
          <a:prstGeom prst="rect">
            <a:avLst/>
          </a:prstGeom>
        </p:spPr>
        <p:txBody>
          <a:bodyPr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>
                <a:solidFill>
                  <a:srgbClr val="FFFFFF"/>
                </a:solidFill>
              </a:rPr>
              <a:t>- -;</a:t>
            </a:r>
          </a:p>
          <a:p>
            <a:r>
              <a:rPr>
                <a:solidFill>
                  <a:srgbClr val="FFFFFF"/>
                </a:solidFill>
              </a:rPr>
              <a:t>-. </a:t>
            </a:r>
          </a:p>
        </p:txBody>
      </p:sp>
      <p:sp>
        <p:nvSpPr>
          <p:cNvPr id="396" name="Shape 396"/>
          <p:cNvSpPr/>
          <p:nvPr/>
        </p:nvSpPr>
        <p:spPr>
          <a:xfrm>
            <a:off x="381000" y="304800"/>
            <a:ext cx="8305800" cy="529375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sz="2400" b="1" u="sng" dirty="0">
                <a:solidFill>
                  <a:srgbClr val="000000"/>
                </a:solidFill>
              </a:rPr>
              <a:t>В </a:t>
            </a:r>
            <a:r>
              <a:rPr sz="2400" b="1" u="sng" dirty="0" err="1">
                <a:solidFill>
                  <a:srgbClr val="000000"/>
                </a:solidFill>
              </a:rPr>
              <a:t>отношении</a:t>
            </a:r>
            <a:r>
              <a:rPr sz="2400" b="1" u="sng" dirty="0">
                <a:solidFill>
                  <a:srgbClr val="000000"/>
                </a:solidFill>
              </a:rPr>
              <a:t> </a:t>
            </a:r>
            <a:r>
              <a:rPr sz="2400" b="1" u="sng" dirty="0" err="1">
                <a:solidFill>
                  <a:srgbClr val="000000"/>
                </a:solidFill>
              </a:rPr>
              <a:t>путей</a:t>
            </a:r>
            <a:r>
              <a:rPr sz="2400" b="1" u="sng" dirty="0">
                <a:solidFill>
                  <a:srgbClr val="000000"/>
                </a:solidFill>
              </a:rPr>
              <a:t> </a:t>
            </a:r>
            <a:r>
              <a:rPr sz="2400" b="1" u="sng" dirty="0" err="1">
                <a:solidFill>
                  <a:srgbClr val="000000"/>
                </a:solidFill>
              </a:rPr>
              <a:t>эвакуации</a:t>
            </a:r>
            <a:r>
              <a:rPr sz="2400" b="1" u="sng" dirty="0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sz="2400" b="1" u="sng" dirty="0" err="1">
                <a:solidFill>
                  <a:srgbClr val="000000"/>
                </a:solidFill>
              </a:rPr>
              <a:t>устанавливаются</a:t>
            </a:r>
            <a:r>
              <a:rPr sz="2400" b="1" u="sng" dirty="0">
                <a:solidFill>
                  <a:srgbClr val="000000"/>
                </a:solidFill>
              </a:rPr>
              <a:t> </a:t>
            </a:r>
            <a:r>
              <a:rPr sz="2400" b="1" u="sng" dirty="0" err="1">
                <a:solidFill>
                  <a:srgbClr val="000000"/>
                </a:solidFill>
              </a:rPr>
              <a:t>следующие</a:t>
            </a:r>
            <a:r>
              <a:rPr sz="2400" b="1" u="sng" dirty="0">
                <a:solidFill>
                  <a:srgbClr val="000000"/>
                </a:solidFill>
              </a:rPr>
              <a:t> </a:t>
            </a:r>
            <a:r>
              <a:rPr sz="2400" b="1" u="sng" dirty="0" err="1">
                <a:solidFill>
                  <a:srgbClr val="000000"/>
                </a:solidFill>
              </a:rPr>
              <a:t>специальные</a:t>
            </a:r>
            <a:r>
              <a:rPr sz="2400" b="1" u="sng" dirty="0">
                <a:solidFill>
                  <a:srgbClr val="000000"/>
                </a:solidFill>
              </a:rPr>
              <a:t> </a:t>
            </a:r>
            <a:r>
              <a:rPr sz="2400" b="1" u="sng" dirty="0" err="1">
                <a:solidFill>
                  <a:srgbClr val="000000"/>
                </a:solidFill>
              </a:rPr>
              <a:t>запреты</a:t>
            </a:r>
            <a:r>
              <a:rPr sz="2400" b="1" u="sng" dirty="0">
                <a:solidFill>
                  <a:srgbClr val="000000"/>
                </a:solidFill>
              </a:rPr>
              <a:t>:</a:t>
            </a:r>
          </a:p>
          <a:p>
            <a:pPr algn="ctr"/>
            <a:endParaRPr sz="2400" b="1" u="sng" dirty="0">
              <a:solidFill>
                <a:srgbClr val="000000"/>
              </a:solidFill>
            </a:endParaRPr>
          </a:p>
          <a:p>
            <a:pPr marL="342900" indent="-342900" algn="just">
              <a:buFont typeface="Wingdings"/>
              <a:buChar char="v"/>
            </a:pP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устраивать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на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путях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эвакуации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пороги</a:t>
            </a:r>
            <a:r>
              <a:rPr sz="1600" dirty="0">
                <a:solidFill>
                  <a:srgbClr val="000000"/>
                </a:solidFill>
              </a:rPr>
              <a:t>, </a:t>
            </a:r>
            <a:r>
              <a:rPr sz="1600" dirty="0" err="1">
                <a:solidFill>
                  <a:srgbClr val="000000"/>
                </a:solidFill>
              </a:rPr>
              <a:t>устанавливать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раздвижные</a:t>
            </a:r>
            <a:r>
              <a:rPr sz="1600" dirty="0">
                <a:solidFill>
                  <a:srgbClr val="000000"/>
                </a:solidFill>
              </a:rPr>
              <a:t> и </a:t>
            </a:r>
            <a:r>
              <a:rPr sz="1600" dirty="0" err="1">
                <a:solidFill>
                  <a:srgbClr val="000000"/>
                </a:solidFill>
              </a:rPr>
              <a:t>подъемно-опускные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двери</a:t>
            </a:r>
            <a:r>
              <a:rPr sz="1600" dirty="0">
                <a:solidFill>
                  <a:srgbClr val="000000"/>
                </a:solidFill>
              </a:rPr>
              <a:t> и </a:t>
            </a:r>
            <a:r>
              <a:rPr sz="1600" dirty="0" err="1">
                <a:solidFill>
                  <a:srgbClr val="000000"/>
                </a:solidFill>
              </a:rPr>
              <a:t>ворота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без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возможности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вручную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открыть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их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изнутри</a:t>
            </a:r>
            <a:r>
              <a:rPr sz="1600" dirty="0">
                <a:solidFill>
                  <a:srgbClr val="000000"/>
                </a:solidFill>
              </a:rPr>
              <a:t> и </a:t>
            </a:r>
            <a:r>
              <a:rPr sz="1600" dirty="0" err="1">
                <a:solidFill>
                  <a:srgbClr val="000000"/>
                </a:solidFill>
              </a:rPr>
              <a:t>заблокировать</a:t>
            </a:r>
            <a:r>
              <a:rPr sz="1600" dirty="0">
                <a:solidFill>
                  <a:srgbClr val="000000"/>
                </a:solidFill>
              </a:rPr>
              <a:t> в </a:t>
            </a:r>
            <a:r>
              <a:rPr sz="1600" dirty="0" err="1">
                <a:solidFill>
                  <a:srgbClr val="000000"/>
                </a:solidFill>
              </a:rPr>
              <a:t>открытом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состоянии</a:t>
            </a:r>
            <a:r>
              <a:rPr sz="1600" dirty="0">
                <a:solidFill>
                  <a:srgbClr val="000000"/>
                </a:solidFill>
              </a:rPr>
              <a:t>, </a:t>
            </a:r>
            <a:r>
              <a:rPr sz="1600" dirty="0" err="1">
                <a:solidFill>
                  <a:srgbClr val="000000"/>
                </a:solidFill>
              </a:rPr>
              <a:t>вращающиеся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двери</a:t>
            </a:r>
            <a:r>
              <a:rPr sz="1600" dirty="0">
                <a:solidFill>
                  <a:srgbClr val="000000"/>
                </a:solidFill>
              </a:rPr>
              <a:t> и </a:t>
            </a:r>
            <a:r>
              <a:rPr sz="1600" dirty="0" err="1">
                <a:solidFill>
                  <a:srgbClr val="000000"/>
                </a:solidFill>
              </a:rPr>
              <a:t>турникеты</a:t>
            </a:r>
            <a:r>
              <a:rPr sz="1600" dirty="0">
                <a:solidFill>
                  <a:srgbClr val="000000"/>
                </a:solidFill>
              </a:rPr>
              <a:t>, а </a:t>
            </a:r>
            <a:r>
              <a:rPr sz="1600" dirty="0" err="1">
                <a:solidFill>
                  <a:srgbClr val="000000"/>
                </a:solidFill>
              </a:rPr>
              <a:t>также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другие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устройства</a:t>
            </a:r>
            <a:r>
              <a:rPr sz="1600" dirty="0">
                <a:solidFill>
                  <a:srgbClr val="000000"/>
                </a:solidFill>
              </a:rPr>
              <a:t>, </a:t>
            </a:r>
            <a:r>
              <a:rPr sz="1600" dirty="0" err="1">
                <a:solidFill>
                  <a:srgbClr val="000000"/>
                </a:solidFill>
              </a:rPr>
              <a:t>препятствующие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свободной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эвакуации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людей</a:t>
            </a:r>
            <a:r>
              <a:rPr sz="1600" dirty="0">
                <a:solidFill>
                  <a:srgbClr val="000000"/>
                </a:solidFill>
              </a:rPr>
              <a:t>, </a:t>
            </a:r>
            <a:r>
              <a:rPr sz="1600" dirty="0" err="1">
                <a:solidFill>
                  <a:srgbClr val="000000"/>
                </a:solidFill>
              </a:rPr>
              <a:t>при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отсутствии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иных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путей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эвакуации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либо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при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отсутствии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технических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решений</a:t>
            </a:r>
            <a:r>
              <a:rPr sz="1600" dirty="0">
                <a:solidFill>
                  <a:srgbClr val="000000"/>
                </a:solidFill>
              </a:rPr>
              <a:t>, </a:t>
            </a:r>
            <a:r>
              <a:rPr sz="1600" dirty="0" err="1">
                <a:solidFill>
                  <a:srgbClr val="000000"/>
                </a:solidFill>
              </a:rPr>
              <a:t>позволяющих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вручную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открыть</a:t>
            </a:r>
            <a:r>
              <a:rPr sz="1600" dirty="0">
                <a:solidFill>
                  <a:srgbClr val="000000"/>
                </a:solidFill>
              </a:rPr>
              <a:t> и </a:t>
            </a:r>
            <a:r>
              <a:rPr sz="1600" dirty="0" err="1">
                <a:solidFill>
                  <a:srgbClr val="000000"/>
                </a:solidFill>
              </a:rPr>
              <a:t>заблокировать</a:t>
            </a:r>
            <a:r>
              <a:rPr sz="1600" dirty="0">
                <a:solidFill>
                  <a:srgbClr val="000000"/>
                </a:solidFill>
              </a:rPr>
              <a:t> в </a:t>
            </a:r>
            <a:r>
              <a:rPr sz="1600" dirty="0" err="1">
                <a:solidFill>
                  <a:srgbClr val="000000"/>
                </a:solidFill>
              </a:rPr>
              <a:t>открытом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состоянии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указанные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устройства</a:t>
            </a:r>
            <a:r>
              <a:rPr sz="1600" dirty="0">
                <a:solidFill>
                  <a:srgbClr val="000000"/>
                </a:solidFill>
              </a:rPr>
              <a:t>.</a:t>
            </a:r>
          </a:p>
          <a:p>
            <a:pPr marL="342900" indent="-342900" algn="just">
              <a:buFont typeface="Wingdings"/>
              <a:buChar char="v"/>
            </a:pPr>
            <a:r>
              <a:rPr sz="1600" dirty="0" err="1">
                <a:solidFill>
                  <a:schemeClr val="bg1"/>
                </a:solidFill>
              </a:rPr>
              <a:t>размещать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мебель</a:t>
            </a:r>
            <a:r>
              <a:rPr sz="1600" dirty="0">
                <a:solidFill>
                  <a:schemeClr val="bg1"/>
                </a:solidFill>
              </a:rPr>
              <a:t> (</a:t>
            </a:r>
            <a:r>
              <a:rPr sz="1600" dirty="0" err="1">
                <a:solidFill>
                  <a:schemeClr val="bg1"/>
                </a:solidFill>
              </a:rPr>
              <a:t>за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исключением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сидячих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мест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для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ожидания</a:t>
            </a:r>
            <a:r>
              <a:rPr sz="1600" dirty="0">
                <a:solidFill>
                  <a:schemeClr val="bg1"/>
                </a:solidFill>
              </a:rPr>
              <a:t>) и </a:t>
            </a:r>
            <a:r>
              <a:rPr sz="1600" dirty="0" err="1">
                <a:solidFill>
                  <a:schemeClr val="bg1"/>
                </a:solidFill>
              </a:rPr>
              <a:t>предметы</a:t>
            </a:r>
            <a:r>
              <a:rPr sz="1600" dirty="0">
                <a:solidFill>
                  <a:schemeClr val="bg1"/>
                </a:solidFill>
              </a:rPr>
              <a:t> (</a:t>
            </a:r>
            <a:r>
              <a:rPr sz="1600" dirty="0" err="1">
                <a:solidFill>
                  <a:schemeClr val="bg1"/>
                </a:solidFill>
              </a:rPr>
              <a:t>за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исключением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технологического</a:t>
            </a:r>
            <a:r>
              <a:rPr sz="1600" dirty="0">
                <a:solidFill>
                  <a:schemeClr val="bg1"/>
                </a:solidFill>
              </a:rPr>
              <a:t>, </a:t>
            </a:r>
            <a:r>
              <a:rPr sz="1600" dirty="0" err="1">
                <a:solidFill>
                  <a:schemeClr val="bg1"/>
                </a:solidFill>
              </a:rPr>
              <a:t>выставочного</a:t>
            </a:r>
            <a:r>
              <a:rPr sz="1600" dirty="0">
                <a:solidFill>
                  <a:schemeClr val="bg1"/>
                </a:solidFill>
              </a:rPr>
              <a:t> и </a:t>
            </a:r>
            <a:r>
              <a:rPr sz="1600" dirty="0" err="1">
                <a:solidFill>
                  <a:schemeClr val="bg1"/>
                </a:solidFill>
              </a:rPr>
              <a:t>другого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оборудования</a:t>
            </a:r>
            <a:r>
              <a:rPr sz="1600" dirty="0">
                <a:solidFill>
                  <a:schemeClr val="bg1"/>
                </a:solidFill>
              </a:rPr>
              <a:t>) </a:t>
            </a:r>
            <a:r>
              <a:rPr sz="1600" dirty="0" err="1">
                <a:solidFill>
                  <a:schemeClr val="bg1"/>
                </a:solidFill>
              </a:rPr>
              <a:t>на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путях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эвакуации</a:t>
            </a:r>
            <a:r>
              <a:rPr sz="1600" dirty="0">
                <a:solidFill>
                  <a:schemeClr val="bg1"/>
                </a:solidFill>
              </a:rPr>
              <a:t>, у </a:t>
            </a:r>
            <a:r>
              <a:rPr sz="1600" dirty="0" err="1">
                <a:solidFill>
                  <a:schemeClr val="bg1"/>
                </a:solidFill>
              </a:rPr>
              <a:t>дверей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эвакуационных</a:t>
            </a:r>
            <a:r>
              <a:rPr sz="1600" dirty="0">
                <a:solidFill>
                  <a:schemeClr val="bg1"/>
                </a:solidFill>
              </a:rPr>
              <a:t> и </a:t>
            </a:r>
            <a:r>
              <a:rPr sz="1600" dirty="0" err="1">
                <a:solidFill>
                  <a:schemeClr val="bg1"/>
                </a:solidFill>
              </a:rPr>
              <a:t>аварийных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выходов</a:t>
            </a:r>
            <a:r>
              <a:rPr sz="1600" dirty="0">
                <a:solidFill>
                  <a:schemeClr val="bg1"/>
                </a:solidFill>
              </a:rPr>
              <a:t>, в </a:t>
            </a:r>
            <a:r>
              <a:rPr sz="1600" dirty="0" err="1">
                <a:solidFill>
                  <a:schemeClr val="bg1"/>
                </a:solidFill>
              </a:rPr>
              <a:t>переходах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между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секциями</a:t>
            </a:r>
            <a:r>
              <a:rPr sz="1600" dirty="0">
                <a:solidFill>
                  <a:schemeClr val="bg1"/>
                </a:solidFill>
              </a:rPr>
              <a:t>, у </a:t>
            </a:r>
            <a:r>
              <a:rPr sz="1600" dirty="0" err="1">
                <a:solidFill>
                  <a:schemeClr val="bg1"/>
                </a:solidFill>
              </a:rPr>
              <a:t>выходов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на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крышу</a:t>
            </a:r>
            <a:r>
              <a:rPr sz="1600" dirty="0">
                <a:solidFill>
                  <a:schemeClr val="bg1"/>
                </a:solidFill>
              </a:rPr>
              <a:t> (</a:t>
            </a:r>
            <a:r>
              <a:rPr sz="1600" dirty="0" err="1">
                <a:solidFill>
                  <a:schemeClr val="bg1"/>
                </a:solidFill>
              </a:rPr>
              <a:t>покрытие</a:t>
            </a:r>
            <a:r>
              <a:rPr sz="1600" dirty="0">
                <a:solidFill>
                  <a:schemeClr val="bg1"/>
                </a:solidFill>
              </a:rPr>
              <a:t>), а </a:t>
            </a:r>
            <a:r>
              <a:rPr sz="1600" dirty="0" err="1">
                <a:solidFill>
                  <a:schemeClr val="bg1"/>
                </a:solidFill>
              </a:rPr>
              <a:t>также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демонтировать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лестницы</a:t>
            </a:r>
            <a:r>
              <a:rPr sz="1600" dirty="0">
                <a:solidFill>
                  <a:schemeClr val="bg1"/>
                </a:solidFill>
              </a:rPr>
              <a:t>, </a:t>
            </a:r>
            <a:r>
              <a:rPr sz="1600" dirty="0" err="1">
                <a:solidFill>
                  <a:schemeClr val="bg1"/>
                </a:solidFill>
              </a:rPr>
              <a:t>поэтажно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соединяющие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балконы</a:t>
            </a:r>
            <a:r>
              <a:rPr sz="1600" dirty="0">
                <a:solidFill>
                  <a:schemeClr val="bg1"/>
                </a:solidFill>
              </a:rPr>
              <a:t> и </a:t>
            </a:r>
            <a:r>
              <a:rPr sz="1600" dirty="0" err="1">
                <a:solidFill>
                  <a:schemeClr val="bg1"/>
                </a:solidFill>
              </a:rPr>
              <a:t>лоджии</a:t>
            </a:r>
            <a:r>
              <a:rPr sz="1600" dirty="0">
                <a:solidFill>
                  <a:schemeClr val="bg1"/>
                </a:solidFill>
              </a:rPr>
              <a:t>, </a:t>
            </a:r>
            <a:r>
              <a:rPr sz="1600" dirty="0" err="1">
                <a:solidFill>
                  <a:schemeClr val="bg1"/>
                </a:solidFill>
              </a:rPr>
              <a:t>лестницы</a:t>
            </a:r>
            <a:r>
              <a:rPr sz="1600" dirty="0">
                <a:solidFill>
                  <a:schemeClr val="bg1"/>
                </a:solidFill>
              </a:rPr>
              <a:t> в </a:t>
            </a:r>
            <a:r>
              <a:rPr sz="1600" dirty="0" err="1">
                <a:solidFill>
                  <a:schemeClr val="bg1"/>
                </a:solidFill>
              </a:rPr>
              <a:t>приямках</a:t>
            </a:r>
            <a:r>
              <a:rPr sz="1600" dirty="0">
                <a:solidFill>
                  <a:schemeClr val="bg1"/>
                </a:solidFill>
              </a:rPr>
              <a:t>, </a:t>
            </a:r>
            <a:r>
              <a:rPr sz="1600" dirty="0" err="1">
                <a:solidFill>
                  <a:schemeClr val="bg1"/>
                </a:solidFill>
              </a:rPr>
              <a:t>блокировать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люки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на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балконах</a:t>
            </a:r>
            <a:r>
              <a:rPr sz="1600" dirty="0">
                <a:solidFill>
                  <a:schemeClr val="bg1"/>
                </a:solidFill>
              </a:rPr>
              <a:t> и </a:t>
            </a:r>
            <a:r>
              <a:rPr sz="1600" dirty="0" err="1">
                <a:solidFill>
                  <a:schemeClr val="bg1"/>
                </a:solidFill>
              </a:rPr>
              <a:t>лоджиях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квартир</a:t>
            </a:r>
            <a:r>
              <a:rPr sz="1600" dirty="0">
                <a:solidFill>
                  <a:schemeClr val="bg1"/>
                </a:solidFill>
              </a:rPr>
              <a:t>;</a:t>
            </a:r>
          </a:p>
          <a:p>
            <a:pPr marL="342900" indent="-342900" algn="just">
              <a:buFont typeface="Wingdings"/>
              <a:buChar char="v"/>
            </a:pPr>
            <a:r>
              <a:rPr sz="1600" dirty="0" err="1">
                <a:solidFill>
                  <a:schemeClr val="bg1"/>
                </a:solidFill>
              </a:rPr>
              <a:t>устраивать</a:t>
            </a:r>
            <a:r>
              <a:rPr sz="1600" dirty="0">
                <a:solidFill>
                  <a:schemeClr val="bg1"/>
                </a:solidFill>
              </a:rPr>
              <a:t> в </a:t>
            </a:r>
            <a:r>
              <a:rPr sz="1600" dirty="0" err="1">
                <a:solidFill>
                  <a:schemeClr val="bg1"/>
                </a:solidFill>
              </a:rPr>
              <a:t>тамбурах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выходов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из</a:t>
            </a:r>
            <a:r>
              <a:rPr sz="1600" dirty="0">
                <a:solidFill>
                  <a:schemeClr val="bg1"/>
                </a:solidFill>
              </a:rPr>
              <a:t> </a:t>
            </a:r>
            <a:r>
              <a:rPr sz="1600" dirty="0" err="1">
                <a:solidFill>
                  <a:schemeClr val="bg1"/>
                </a:solidFill>
              </a:rPr>
              <a:t>зданий</a:t>
            </a:r>
            <a:r>
              <a:rPr sz="1600" dirty="0">
                <a:solidFill>
                  <a:srgbClr val="000000"/>
                </a:solidFill>
                <a:highlight>
                  <a:srgbClr val="00FF00"/>
                </a:highlight>
              </a:rPr>
              <a:t> </a:t>
            </a:r>
            <a:r>
              <a:rPr sz="1600" dirty="0">
                <a:solidFill>
                  <a:srgbClr val="000000"/>
                </a:solidFill>
              </a:rPr>
              <a:t>(</a:t>
            </a:r>
            <a:r>
              <a:rPr sz="1600" dirty="0" err="1">
                <a:solidFill>
                  <a:srgbClr val="000000"/>
                </a:solidFill>
              </a:rPr>
              <a:t>за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исключением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квартир</a:t>
            </a:r>
            <a:r>
              <a:rPr sz="1600" dirty="0">
                <a:solidFill>
                  <a:srgbClr val="000000"/>
                </a:solidFill>
              </a:rPr>
              <a:t> и </a:t>
            </a:r>
            <a:r>
              <a:rPr sz="1600" dirty="0" err="1">
                <a:solidFill>
                  <a:srgbClr val="000000"/>
                </a:solidFill>
              </a:rPr>
              <a:t>индивидуальных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жилых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домов</a:t>
            </a:r>
            <a:r>
              <a:rPr sz="1600" dirty="0">
                <a:solidFill>
                  <a:srgbClr val="000000"/>
                </a:solidFill>
              </a:rPr>
              <a:t>) </a:t>
            </a:r>
            <a:r>
              <a:rPr sz="1600" dirty="0" err="1">
                <a:solidFill>
                  <a:srgbClr val="000000"/>
                </a:solidFill>
              </a:rPr>
              <a:t>сушилки</a:t>
            </a:r>
            <a:r>
              <a:rPr sz="1600" dirty="0">
                <a:solidFill>
                  <a:srgbClr val="000000"/>
                </a:solidFill>
              </a:rPr>
              <a:t> и </a:t>
            </a:r>
            <a:r>
              <a:rPr sz="1600" dirty="0" err="1">
                <a:solidFill>
                  <a:srgbClr val="000000"/>
                </a:solidFill>
              </a:rPr>
              <a:t>вешалки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для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одежды</a:t>
            </a:r>
            <a:r>
              <a:rPr sz="1600" dirty="0">
                <a:solidFill>
                  <a:srgbClr val="000000"/>
                </a:solidFill>
              </a:rPr>
              <a:t>, </a:t>
            </a:r>
            <a:r>
              <a:rPr sz="1600" dirty="0" err="1">
                <a:solidFill>
                  <a:srgbClr val="000000"/>
                </a:solidFill>
              </a:rPr>
              <a:t>гардеробы</a:t>
            </a:r>
            <a:r>
              <a:rPr sz="1600" dirty="0">
                <a:solidFill>
                  <a:srgbClr val="000000"/>
                </a:solidFill>
              </a:rPr>
              <a:t>, а </a:t>
            </a:r>
            <a:r>
              <a:rPr sz="1600" dirty="0" err="1">
                <a:solidFill>
                  <a:srgbClr val="000000"/>
                </a:solidFill>
              </a:rPr>
              <a:t>также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хранить</a:t>
            </a:r>
            <a:r>
              <a:rPr sz="1600" dirty="0">
                <a:solidFill>
                  <a:srgbClr val="000000"/>
                </a:solidFill>
              </a:rPr>
              <a:t> (в </a:t>
            </a:r>
            <a:r>
              <a:rPr sz="1600" dirty="0" err="1">
                <a:solidFill>
                  <a:srgbClr val="000000"/>
                </a:solidFill>
              </a:rPr>
              <a:t>том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числе</a:t>
            </a:r>
            <a:r>
              <a:rPr sz="1600" dirty="0">
                <a:solidFill>
                  <a:srgbClr val="000000"/>
                </a:solidFill>
              </a:rPr>
              <a:t> </a:t>
            </a:r>
            <a:r>
              <a:rPr sz="1600" dirty="0" err="1">
                <a:solidFill>
                  <a:srgbClr val="000000"/>
                </a:solidFill>
              </a:rPr>
              <a:t>временно</a:t>
            </a:r>
            <a:r>
              <a:rPr sz="1600" dirty="0">
                <a:solidFill>
                  <a:srgbClr val="000000"/>
                </a:solidFill>
              </a:rPr>
              <a:t>) </a:t>
            </a:r>
            <a:r>
              <a:rPr sz="1600" dirty="0" err="1">
                <a:solidFill>
                  <a:srgbClr val="000000"/>
                </a:solidFill>
              </a:rPr>
              <a:t>инвентарь</a:t>
            </a:r>
            <a:r>
              <a:rPr sz="1600" dirty="0">
                <a:solidFill>
                  <a:srgbClr val="000000"/>
                </a:solidFill>
              </a:rPr>
              <a:t> и </a:t>
            </a:r>
            <a:r>
              <a:rPr sz="1600" dirty="0" err="1">
                <a:solidFill>
                  <a:srgbClr val="000000"/>
                </a:solidFill>
              </a:rPr>
              <a:t>материалы</a:t>
            </a:r>
            <a:r>
              <a:rPr sz="1600" dirty="0">
                <a:solidFill>
                  <a:srgbClr val="000000"/>
                </a:solidFill>
              </a:rPr>
              <a:t>;</a:t>
            </a:r>
          </a:p>
          <a:p>
            <a:pPr marL="342900" indent="-342900" algn="just">
              <a:buFont typeface="Wingdings"/>
              <a:buChar char="v"/>
            </a:pPr>
            <a:endParaRPr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/>
          <p:nvPr/>
        </p:nvSpPr>
        <p:spPr>
          <a:xfrm>
            <a:off x="441960" y="533400"/>
            <a:ext cx="8229600" cy="224676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marL="342900" indent="-342900" algn="just">
              <a:buFont typeface="Wingdings"/>
              <a:buChar char="v"/>
            </a:pPr>
            <a:r>
              <a:rPr sz="2000" dirty="0" err="1">
                <a:solidFill>
                  <a:srgbClr val="000000"/>
                </a:solidFill>
              </a:rPr>
              <a:t>фиксировать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самозакрывающиеся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двери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лестничных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клеток</a:t>
            </a:r>
            <a:r>
              <a:rPr sz="2000" dirty="0">
                <a:solidFill>
                  <a:srgbClr val="000000"/>
                </a:solidFill>
              </a:rPr>
              <a:t>, </a:t>
            </a:r>
            <a:r>
              <a:rPr sz="2000" dirty="0" err="1">
                <a:solidFill>
                  <a:srgbClr val="000000"/>
                </a:solidFill>
              </a:rPr>
              <a:t>коридоров</a:t>
            </a:r>
            <a:r>
              <a:rPr sz="2000" dirty="0">
                <a:solidFill>
                  <a:srgbClr val="000000"/>
                </a:solidFill>
              </a:rPr>
              <a:t>, </a:t>
            </a:r>
            <a:r>
              <a:rPr sz="2000" dirty="0" err="1">
                <a:solidFill>
                  <a:srgbClr val="000000"/>
                </a:solidFill>
              </a:rPr>
              <a:t>холлов</a:t>
            </a:r>
            <a:r>
              <a:rPr sz="2000" dirty="0">
                <a:solidFill>
                  <a:srgbClr val="000000"/>
                </a:solidFill>
              </a:rPr>
              <a:t> и </a:t>
            </a:r>
            <a:r>
              <a:rPr sz="2000" dirty="0" err="1">
                <a:solidFill>
                  <a:srgbClr val="000000"/>
                </a:solidFill>
              </a:rPr>
              <a:t>тамбуров</a:t>
            </a:r>
            <a:r>
              <a:rPr sz="2000" dirty="0">
                <a:solidFill>
                  <a:srgbClr val="000000"/>
                </a:solidFill>
              </a:rPr>
              <a:t> в </a:t>
            </a:r>
            <a:r>
              <a:rPr sz="2000" dirty="0" err="1">
                <a:solidFill>
                  <a:srgbClr val="000000"/>
                </a:solidFill>
              </a:rPr>
              <a:t>открытом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положении</a:t>
            </a:r>
            <a:r>
              <a:rPr sz="2000" dirty="0">
                <a:solidFill>
                  <a:srgbClr val="000000"/>
                </a:solidFill>
              </a:rPr>
              <a:t> (</a:t>
            </a:r>
            <a:r>
              <a:rPr sz="2000" dirty="0" err="1">
                <a:solidFill>
                  <a:srgbClr val="000000"/>
                </a:solidFill>
              </a:rPr>
              <a:t>если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для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этих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целей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не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используются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устройства</a:t>
            </a:r>
            <a:r>
              <a:rPr sz="2000" dirty="0">
                <a:solidFill>
                  <a:srgbClr val="000000"/>
                </a:solidFill>
              </a:rPr>
              <a:t>, </a:t>
            </a:r>
            <a:r>
              <a:rPr sz="2000" dirty="0" err="1">
                <a:solidFill>
                  <a:srgbClr val="000000"/>
                </a:solidFill>
              </a:rPr>
              <a:t>автоматически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срабатывающие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при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пожаре</a:t>
            </a:r>
            <a:r>
              <a:rPr sz="2000" dirty="0">
                <a:solidFill>
                  <a:srgbClr val="000000"/>
                </a:solidFill>
              </a:rPr>
              <a:t>), а </a:t>
            </a:r>
            <a:r>
              <a:rPr sz="2000" dirty="0" err="1">
                <a:solidFill>
                  <a:srgbClr val="000000"/>
                </a:solidFill>
              </a:rPr>
              <a:t>также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снимать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их</a:t>
            </a:r>
            <a:r>
              <a:rPr sz="2000" dirty="0">
                <a:solidFill>
                  <a:srgbClr val="000000"/>
                </a:solidFill>
              </a:rPr>
              <a:t>;</a:t>
            </a:r>
          </a:p>
          <a:p>
            <a:pPr marL="342900" indent="-342900" algn="just">
              <a:buFont typeface="Wingdings"/>
              <a:buChar char="v"/>
            </a:pPr>
            <a:r>
              <a:rPr sz="2000" dirty="0" err="1">
                <a:solidFill>
                  <a:srgbClr val="000000"/>
                </a:solidFill>
              </a:rPr>
              <a:t>изменять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направление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открывания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дверей</a:t>
            </a:r>
            <a:r>
              <a:rPr sz="2000" dirty="0">
                <a:solidFill>
                  <a:srgbClr val="000000"/>
                </a:solidFill>
              </a:rPr>
              <a:t>, </a:t>
            </a:r>
            <a:r>
              <a:rPr sz="2000" dirty="0" err="1">
                <a:solidFill>
                  <a:srgbClr val="000000"/>
                </a:solidFill>
              </a:rPr>
              <a:t>за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исключением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дверей</a:t>
            </a:r>
            <a:r>
              <a:rPr sz="2000" dirty="0">
                <a:solidFill>
                  <a:srgbClr val="000000"/>
                </a:solidFill>
              </a:rPr>
              <a:t>, </a:t>
            </a:r>
            <a:r>
              <a:rPr sz="2000" dirty="0" err="1">
                <a:solidFill>
                  <a:srgbClr val="000000"/>
                </a:solidFill>
              </a:rPr>
              <a:t>открывание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которых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не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нормируется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или</a:t>
            </a:r>
            <a:r>
              <a:rPr sz="2000" dirty="0">
                <a:solidFill>
                  <a:srgbClr val="000000"/>
                </a:solidFill>
              </a:rPr>
              <a:t> к </a:t>
            </a:r>
            <a:r>
              <a:rPr sz="2000" dirty="0" err="1">
                <a:solidFill>
                  <a:srgbClr val="000000"/>
                </a:solidFill>
              </a:rPr>
              <a:t>которым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предъявляются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иные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dirty="0" err="1">
                <a:solidFill>
                  <a:srgbClr val="000000"/>
                </a:solidFill>
              </a:rPr>
              <a:t>требования</a:t>
            </a:r>
            <a:r>
              <a:rPr sz="2000" dirty="0">
                <a:solidFill>
                  <a:srgbClr val="000000"/>
                </a:solidFill>
              </a:rPr>
              <a:t>. </a:t>
            </a:r>
            <a:endParaRPr sz="2000" strike="sngStrike" dirty="0">
              <a:solidFill>
                <a:srgbClr val="FF0000"/>
              </a:solidFill>
            </a:endParaRPr>
          </a:p>
        </p:txBody>
      </p:sp>
      <p:pic>
        <p:nvPicPr>
          <p:cNvPr id="400" name="Shape 400"/>
          <p:cNvPicPr/>
          <p:nvPr/>
        </p:nvPicPr>
        <p:blipFill>
          <a:blip r:embed="rId2"/>
          <a:stretch/>
        </p:blipFill>
        <p:spPr>
          <a:xfrm>
            <a:off x="1143000" y="4418842"/>
            <a:ext cx="1938910" cy="2026162"/>
          </a:xfrm>
          <a:prstGeom prst="rect">
            <a:avLst/>
          </a:prstGeom>
          <a:ln>
            <a:noFill/>
          </a:ln>
        </p:spPr>
      </p:pic>
      <p:pic>
        <p:nvPicPr>
          <p:cNvPr id="402" name="Shape 402"/>
          <p:cNvPicPr/>
          <p:nvPr/>
        </p:nvPicPr>
        <p:blipFill>
          <a:blip r:embed="rId3"/>
          <a:stretch/>
        </p:blipFill>
        <p:spPr>
          <a:xfrm>
            <a:off x="3886200" y="4418842"/>
            <a:ext cx="1676400" cy="1676400"/>
          </a:xfrm>
          <a:prstGeom prst="roundRect">
            <a:avLst>
              <a:gd name="adj" fmla="val 8594"/>
            </a:avLst>
          </a:prstGeom>
          <a:ln>
            <a:noFill/>
          </a:ln>
        </p:spPr>
      </p:pic>
      <p:pic>
        <p:nvPicPr>
          <p:cNvPr id="404" name="Shape 404"/>
          <p:cNvPicPr/>
          <p:nvPr/>
        </p:nvPicPr>
        <p:blipFill>
          <a:blip r:embed="rId4"/>
          <a:stretch/>
        </p:blipFill>
        <p:spPr>
          <a:xfrm>
            <a:off x="6172200" y="4038600"/>
            <a:ext cx="1980565" cy="165812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/>
          <p:nvPr/>
        </p:nvSpPr>
        <p:spPr>
          <a:xfrm>
            <a:off x="457200" y="304800"/>
            <a:ext cx="8229600" cy="344709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sz="2400" b="1" u="sng" dirty="0" err="1">
                <a:solidFill>
                  <a:srgbClr val="000000"/>
                </a:solidFill>
              </a:rPr>
              <a:t>Перечень</a:t>
            </a:r>
            <a:r>
              <a:rPr sz="2400" b="1" u="sng" dirty="0">
                <a:solidFill>
                  <a:srgbClr val="000000"/>
                </a:solidFill>
              </a:rPr>
              <a:t> </a:t>
            </a:r>
            <a:r>
              <a:rPr sz="2400" b="1" u="sng" dirty="0" err="1">
                <a:solidFill>
                  <a:srgbClr val="000000"/>
                </a:solidFill>
              </a:rPr>
              <a:t>запретов</a:t>
            </a:r>
            <a:r>
              <a:rPr sz="2400" b="1" u="sng" dirty="0">
                <a:solidFill>
                  <a:srgbClr val="000000"/>
                </a:solidFill>
              </a:rPr>
              <a:t>, </a:t>
            </a:r>
            <a:r>
              <a:rPr sz="2400" b="1" u="sng" dirty="0" err="1">
                <a:solidFill>
                  <a:srgbClr val="000000"/>
                </a:solidFill>
              </a:rPr>
              <a:t>связанных</a:t>
            </a:r>
            <a:r>
              <a:rPr sz="2400" b="1" u="sng" dirty="0">
                <a:solidFill>
                  <a:srgbClr val="000000"/>
                </a:solidFill>
              </a:rPr>
              <a:t> с </a:t>
            </a:r>
            <a:r>
              <a:rPr sz="2400" b="1" u="sng" dirty="0" err="1">
                <a:solidFill>
                  <a:srgbClr val="000000"/>
                </a:solidFill>
              </a:rPr>
              <a:t>эксплуатацией</a:t>
            </a:r>
            <a:r>
              <a:rPr sz="2400" b="1" u="sng" dirty="0">
                <a:solidFill>
                  <a:srgbClr val="000000"/>
                </a:solidFill>
              </a:rPr>
              <a:t> </a:t>
            </a:r>
            <a:r>
              <a:rPr sz="2400" b="1" u="sng" dirty="0" err="1">
                <a:solidFill>
                  <a:srgbClr val="000000"/>
                </a:solidFill>
              </a:rPr>
              <a:t>электрооборудования</a:t>
            </a:r>
            <a:r>
              <a:rPr sz="2400" b="1" u="sng" dirty="0">
                <a:solidFill>
                  <a:srgbClr val="000000"/>
                </a:solidFill>
              </a:rPr>
              <a:t>. </a:t>
            </a:r>
            <a:r>
              <a:rPr sz="2400" b="1" u="sng" dirty="0" err="1">
                <a:solidFill>
                  <a:srgbClr val="000000"/>
                </a:solidFill>
              </a:rPr>
              <a:t>Запрещается</a:t>
            </a:r>
            <a:r>
              <a:rPr sz="2400" b="1" u="sng" dirty="0">
                <a:solidFill>
                  <a:srgbClr val="000000"/>
                </a:solidFill>
              </a:rPr>
              <a:t>:</a:t>
            </a:r>
          </a:p>
          <a:p>
            <a:pPr algn="ctr"/>
            <a:endParaRPr sz="2400" b="1" u="sng" dirty="0">
              <a:solidFill>
                <a:srgbClr val="000000"/>
              </a:solidFill>
            </a:endParaRPr>
          </a:p>
          <a:p>
            <a:pPr marL="342900" indent="-342900" algn="just">
              <a:buFont typeface="Courier New"/>
              <a:buChar char="o"/>
            </a:pPr>
            <a:r>
              <a:rPr dirty="0" err="1">
                <a:solidFill>
                  <a:srgbClr val="000000"/>
                </a:solidFill>
              </a:rPr>
              <a:t>эксплуатировать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электропровода</a:t>
            </a:r>
            <a:r>
              <a:rPr dirty="0">
                <a:solidFill>
                  <a:srgbClr val="000000"/>
                </a:solidFill>
              </a:rPr>
              <a:t> и </a:t>
            </a:r>
            <a:r>
              <a:rPr dirty="0" err="1">
                <a:solidFill>
                  <a:srgbClr val="000000"/>
                </a:solidFill>
              </a:rPr>
              <a:t>кабели</a:t>
            </a:r>
            <a:r>
              <a:rPr dirty="0">
                <a:solidFill>
                  <a:srgbClr val="000000"/>
                </a:solidFill>
              </a:rPr>
              <a:t> с </a:t>
            </a:r>
            <a:r>
              <a:rPr dirty="0" err="1">
                <a:solidFill>
                  <a:srgbClr val="000000"/>
                </a:solidFill>
              </a:rPr>
              <a:t>видимыми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нарушениями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изоляции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и </a:t>
            </a:r>
            <a:r>
              <a:rPr dirty="0" err="1">
                <a:solidFill>
                  <a:schemeClr val="bg1"/>
                </a:solidFill>
              </a:rPr>
              <a:t>со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следами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термического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dirty="0" err="1">
                <a:solidFill>
                  <a:schemeClr val="bg1"/>
                </a:solidFill>
              </a:rPr>
              <a:t>воздействия</a:t>
            </a:r>
            <a:r>
              <a:rPr dirty="0">
                <a:solidFill>
                  <a:schemeClr val="bg1"/>
                </a:solidFill>
              </a:rPr>
              <a:t>; </a:t>
            </a:r>
          </a:p>
          <a:p>
            <a:pPr marL="342900" indent="-342900" algn="just">
              <a:buFont typeface="Courier New"/>
              <a:buChar char="o"/>
            </a:pPr>
            <a:r>
              <a:rPr dirty="0" err="1">
                <a:solidFill>
                  <a:srgbClr val="000000"/>
                </a:solidFill>
              </a:rPr>
              <a:t>пользоваться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розетками</a:t>
            </a:r>
            <a:r>
              <a:rPr dirty="0">
                <a:solidFill>
                  <a:srgbClr val="000000"/>
                </a:solidFill>
              </a:rPr>
              <a:t>, </a:t>
            </a:r>
            <a:r>
              <a:rPr dirty="0" err="1">
                <a:solidFill>
                  <a:srgbClr val="000000"/>
                </a:solidFill>
              </a:rPr>
              <a:t>рубильниками</a:t>
            </a:r>
            <a:r>
              <a:rPr dirty="0">
                <a:solidFill>
                  <a:srgbClr val="000000"/>
                </a:solidFill>
              </a:rPr>
              <a:t>, </a:t>
            </a:r>
            <a:r>
              <a:rPr dirty="0" err="1">
                <a:solidFill>
                  <a:srgbClr val="000000"/>
                </a:solidFill>
              </a:rPr>
              <a:t>другими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электроустановочными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изделиями</a:t>
            </a:r>
            <a:r>
              <a:rPr dirty="0">
                <a:solidFill>
                  <a:srgbClr val="000000"/>
                </a:solidFill>
              </a:rPr>
              <a:t> с </a:t>
            </a:r>
            <a:r>
              <a:rPr dirty="0" err="1">
                <a:solidFill>
                  <a:srgbClr val="000000"/>
                </a:solidFill>
              </a:rPr>
              <a:t>повреждениями</a:t>
            </a:r>
            <a:r>
              <a:rPr dirty="0">
                <a:solidFill>
                  <a:srgbClr val="000000"/>
                </a:solidFill>
              </a:rPr>
              <a:t>;</a:t>
            </a:r>
          </a:p>
          <a:p>
            <a:pPr marL="342900" indent="-342900" algn="just">
              <a:buFont typeface="Courier New"/>
              <a:buChar char="o"/>
            </a:pPr>
            <a:r>
              <a:rPr dirty="0" err="1">
                <a:solidFill>
                  <a:srgbClr val="000000"/>
                </a:solidFill>
              </a:rPr>
              <a:t>обертывать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электролампы</a:t>
            </a:r>
            <a:r>
              <a:rPr dirty="0">
                <a:solidFill>
                  <a:srgbClr val="000000"/>
                </a:solidFill>
              </a:rPr>
              <a:t> и </a:t>
            </a:r>
            <a:r>
              <a:rPr dirty="0" err="1">
                <a:solidFill>
                  <a:srgbClr val="000000"/>
                </a:solidFill>
              </a:rPr>
              <a:t>светильники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бумагой</a:t>
            </a:r>
            <a:r>
              <a:rPr dirty="0">
                <a:solidFill>
                  <a:srgbClr val="000000"/>
                </a:solidFill>
              </a:rPr>
              <a:t>, </a:t>
            </a:r>
            <a:r>
              <a:rPr dirty="0" err="1">
                <a:solidFill>
                  <a:srgbClr val="000000"/>
                </a:solidFill>
              </a:rPr>
              <a:t>тканью</a:t>
            </a:r>
            <a:r>
              <a:rPr dirty="0">
                <a:solidFill>
                  <a:srgbClr val="000000"/>
                </a:solidFill>
              </a:rPr>
              <a:t> и </a:t>
            </a:r>
            <a:r>
              <a:rPr dirty="0" err="1">
                <a:solidFill>
                  <a:srgbClr val="000000"/>
                </a:solidFill>
              </a:rPr>
              <a:t>другими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горючими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материалами</a:t>
            </a:r>
            <a:r>
              <a:rPr dirty="0">
                <a:solidFill>
                  <a:srgbClr val="000000"/>
                </a:solidFill>
              </a:rPr>
              <a:t>, а </a:t>
            </a:r>
            <a:r>
              <a:rPr dirty="0" err="1">
                <a:solidFill>
                  <a:srgbClr val="000000"/>
                </a:solidFill>
              </a:rPr>
              <a:t>также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эксплуатировать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светильники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со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снятыми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колпаками</a:t>
            </a:r>
            <a:r>
              <a:rPr dirty="0">
                <a:solidFill>
                  <a:srgbClr val="000000"/>
                </a:solidFill>
              </a:rPr>
              <a:t> (</a:t>
            </a:r>
            <a:r>
              <a:rPr dirty="0" err="1">
                <a:solidFill>
                  <a:srgbClr val="000000"/>
                </a:solidFill>
              </a:rPr>
              <a:t>рассеивателями</a:t>
            </a:r>
            <a:r>
              <a:rPr dirty="0">
                <a:solidFill>
                  <a:srgbClr val="000000"/>
                </a:solidFill>
              </a:rPr>
              <a:t>), </a:t>
            </a:r>
            <a:r>
              <a:rPr dirty="0" err="1">
                <a:solidFill>
                  <a:srgbClr val="000000"/>
                </a:solidFill>
              </a:rPr>
              <a:t>предусмотренными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конструкцией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 err="1">
                <a:solidFill>
                  <a:srgbClr val="000000"/>
                </a:solidFill>
              </a:rPr>
              <a:t>светильника</a:t>
            </a:r>
            <a:r>
              <a:rPr sz="2000" dirty="0">
                <a:solidFill>
                  <a:srgbClr val="000000"/>
                </a:solidFill>
              </a:rPr>
              <a:t>;</a:t>
            </a:r>
          </a:p>
        </p:txBody>
      </p:sp>
      <p:pic>
        <p:nvPicPr>
          <p:cNvPr id="408" name="Shape 408"/>
          <p:cNvPicPr/>
          <p:nvPr/>
        </p:nvPicPr>
        <p:blipFill>
          <a:blip r:embed="rId2"/>
          <a:stretch/>
        </p:blipFill>
        <p:spPr>
          <a:xfrm>
            <a:off x="609600" y="4043541"/>
            <a:ext cx="3962400" cy="2218944"/>
          </a:xfrm>
          <a:prstGeom prst="roundRect">
            <a:avLst>
              <a:gd name="adj" fmla="val 8594"/>
            </a:avLst>
          </a:prstGeom>
          <a:ln>
            <a:noFill/>
          </a:ln>
        </p:spPr>
      </p:pic>
      <p:pic>
        <p:nvPicPr>
          <p:cNvPr id="410" name="Shape 410"/>
          <p:cNvPicPr/>
          <p:nvPr/>
        </p:nvPicPr>
        <p:blipFill>
          <a:blip r:embed="rId3"/>
          <a:stretch/>
        </p:blipFill>
        <p:spPr>
          <a:xfrm>
            <a:off x="4724399" y="4058780"/>
            <a:ext cx="3846569" cy="1884819"/>
          </a:xfrm>
          <a:prstGeom prst="roundRect">
            <a:avLst>
              <a:gd name="adj" fmla="val 8594"/>
            </a:avLst>
          </a:prstGeom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/>
          <p:nvPr/>
        </p:nvSpPr>
        <p:spPr>
          <a:xfrm>
            <a:off x="407257" y="776689"/>
            <a:ext cx="8305800" cy="550920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marL="342900" indent="-342900" algn="just">
              <a:buFont typeface="Courier New"/>
              <a:buChar char="o"/>
            </a:pPr>
            <a:r>
              <a:rPr sz="1400" dirty="0" err="1">
                <a:solidFill>
                  <a:srgbClr val="000000"/>
                </a:solidFill>
              </a:rPr>
              <a:t>пользоваться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электроутюгами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электроплитками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электрочайниками</a:t>
            </a:r>
            <a:r>
              <a:rPr sz="1400" dirty="0">
                <a:solidFill>
                  <a:srgbClr val="000000"/>
                </a:solidFill>
              </a:rPr>
              <a:t> и </a:t>
            </a:r>
            <a:r>
              <a:rPr sz="1400" dirty="0" err="1">
                <a:solidFill>
                  <a:srgbClr val="000000"/>
                </a:solidFill>
              </a:rPr>
              <a:t>другими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электронагревательными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приборами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без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устройств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тепловой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защиты</a:t>
            </a:r>
            <a:r>
              <a:rPr sz="1400" dirty="0">
                <a:solidFill>
                  <a:srgbClr val="000000"/>
                </a:solidFill>
              </a:rPr>
              <a:t>, а </a:t>
            </a:r>
            <a:r>
              <a:rPr sz="1400" dirty="0" err="1">
                <a:solidFill>
                  <a:srgbClr val="000000"/>
                </a:solidFill>
              </a:rPr>
              <a:t>также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при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отсутствии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или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неисправности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терморегуляторов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предусмотренных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конструкцией</a:t>
            </a:r>
            <a:r>
              <a:rPr sz="1400" dirty="0">
                <a:solidFill>
                  <a:srgbClr val="000000"/>
                </a:solidFill>
              </a:rPr>
              <a:t>;</a:t>
            </a:r>
            <a:endParaRPr lang="ru-RU" sz="1400" dirty="0">
              <a:solidFill>
                <a:srgbClr val="000000"/>
              </a:solidFill>
            </a:endParaRPr>
          </a:p>
          <a:p>
            <a:pPr algn="just"/>
            <a:endParaRPr sz="1400" dirty="0">
              <a:solidFill>
                <a:srgbClr val="000000"/>
              </a:solidFill>
            </a:endParaRPr>
          </a:p>
          <a:p>
            <a:pPr marL="342900" indent="-342900" algn="just">
              <a:buFont typeface="Courier New"/>
              <a:buChar char="o"/>
            </a:pPr>
            <a:r>
              <a:rPr sz="1400" dirty="0" err="1">
                <a:solidFill>
                  <a:schemeClr val="bg1"/>
                </a:solidFill>
              </a:rPr>
              <a:t>использовать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нестандартные</a:t>
            </a:r>
            <a:r>
              <a:rPr sz="1400" dirty="0">
                <a:solidFill>
                  <a:schemeClr val="bg1"/>
                </a:solidFill>
              </a:rPr>
              <a:t> (</a:t>
            </a:r>
            <a:r>
              <a:rPr sz="1400" dirty="0" err="1">
                <a:solidFill>
                  <a:schemeClr val="bg1"/>
                </a:solidFill>
              </a:rPr>
              <a:t>самодельные</a:t>
            </a:r>
            <a:r>
              <a:rPr sz="1400" dirty="0">
                <a:solidFill>
                  <a:schemeClr val="bg1"/>
                </a:solidFill>
              </a:rPr>
              <a:t>) </a:t>
            </a:r>
            <a:r>
              <a:rPr sz="1400" dirty="0" err="1">
                <a:solidFill>
                  <a:schemeClr val="bg1"/>
                </a:solidFill>
              </a:rPr>
              <a:t>электронагревательные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приборы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удлинители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для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питания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электроприборов</a:t>
            </a:r>
            <a:r>
              <a:rPr sz="1400" dirty="0">
                <a:solidFill>
                  <a:schemeClr val="bg1"/>
                </a:solidFill>
              </a:rPr>
              <a:t>, а </a:t>
            </a:r>
            <a:r>
              <a:rPr sz="1400" dirty="0" err="1">
                <a:solidFill>
                  <a:schemeClr val="bg1"/>
                </a:solidFill>
              </a:rPr>
              <a:t>также</a:t>
            </a:r>
            <a:r>
              <a:rPr sz="1400" dirty="0">
                <a:solidFill>
                  <a:schemeClr val="bg1"/>
                </a:solidFill>
              </a:rPr>
              <a:t>   </a:t>
            </a:r>
            <a:r>
              <a:rPr sz="1400" dirty="0" err="1">
                <a:solidFill>
                  <a:schemeClr val="bg1"/>
                </a:solidFill>
              </a:rPr>
              <a:t>использовать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некалиброванные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плавкие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вставки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или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другие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самодельные</a:t>
            </a:r>
            <a:r>
              <a:rPr sz="1400" dirty="0">
                <a:solidFill>
                  <a:schemeClr val="bg1"/>
                </a:solidFill>
              </a:rPr>
              <a:t> </a:t>
            </a:r>
            <a:r>
              <a:rPr sz="1400" dirty="0" err="1">
                <a:solidFill>
                  <a:schemeClr val="bg1"/>
                </a:solidFill>
              </a:rPr>
              <a:t>аппараты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защиты</a:t>
            </a:r>
            <a:r>
              <a:rPr sz="1400" dirty="0">
                <a:solidFill>
                  <a:schemeClr val="bg1"/>
                </a:solidFill>
              </a:rPr>
              <a:t> </a:t>
            </a:r>
            <a:r>
              <a:rPr sz="1400" dirty="0" err="1">
                <a:solidFill>
                  <a:schemeClr val="bg1"/>
                </a:solidFill>
              </a:rPr>
              <a:t>от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перегрузки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короткого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замыкания</a:t>
            </a:r>
            <a:r>
              <a:rPr sz="1400" dirty="0">
                <a:solidFill>
                  <a:schemeClr val="bg1"/>
                </a:solidFill>
              </a:rPr>
              <a:t>; </a:t>
            </a:r>
            <a:endParaRPr lang="ru-RU" sz="1400" dirty="0">
              <a:solidFill>
                <a:schemeClr val="bg1"/>
              </a:solidFill>
            </a:endParaRPr>
          </a:p>
          <a:p>
            <a:pPr algn="just"/>
            <a:endParaRPr sz="1400" dirty="0">
              <a:solidFill>
                <a:schemeClr val="bg1"/>
              </a:solidFill>
            </a:endParaRPr>
          </a:p>
          <a:p>
            <a:pPr marL="342900" indent="-342900" algn="just">
              <a:buFont typeface="Courier New"/>
              <a:buChar char="o"/>
            </a:pPr>
            <a:r>
              <a:rPr sz="1400" dirty="0" err="1">
                <a:solidFill>
                  <a:schemeClr val="bg1"/>
                </a:solidFill>
              </a:rPr>
              <a:t>размещать</a:t>
            </a:r>
            <a:r>
              <a:rPr sz="1400" dirty="0">
                <a:solidFill>
                  <a:schemeClr val="bg1"/>
                </a:solidFill>
              </a:rPr>
              <a:t> (</a:t>
            </a:r>
            <a:r>
              <a:rPr sz="1400" dirty="0" err="1">
                <a:solidFill>
                  <a:schemeClr val="bg1"/>
                </a:solidFill>
              </a:rPr>
              <a:t>складировать</a:t>
            </a:r>
            <a:r>
              <a:rPr sz="1400" dirty="0">
                <a:solidFill>
                  <a:schemeClr val="bg1"/>
                </a:solidFill>
              </a:rPr>
              <a:t>) в </a:t>
            </a:r>
            <a:r>
              <a:rPr sz="1400" dirty="0" err="1">
                <a:solidFill>
                  <a:schemeClr val="bg1"/>
                </a:solidFill>
              </a:rPr>
              <a:t>электрощитовых</a:t>
            </a:r>
            <a:r>
              <a:rPr sz="1400" dirty="0">
                <a:solidFill>
                  <a:schemeClr val="bg1"/>
                </a:solidFill>
              </a:rPr>
              <a:t> (у </a:t>
            </a:r>
            <a:r>
              <a:rPr sz="1400" dirty="0" err="1">
                <a:solidFill>
                  <a:schemeClr val="bg1"/>
                </a:solidFill>
              </a:rPr>
              <a:t>электрощитов</a:t>
            </a:r>
            <a:r>
              <a:rPr sz="1400" dirty="0">
                <a:solidFill>
                  <a:schemeClr val="bg1"/>
                </a:solidFill>
              </a:rPr>
              <a:t>), а </a:t>
            </a:r>
            <a:r>
              <a:rPr sz="1400" dirty="0" err="1">
                <a:solidFill>
                  <a:schemeClr val="bg1"/>
                </a:solidFill>
              </a:rPr>
              <a:t>также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ближе</a:t>
            </a:r>
            <a:r>
              <a:rPr sz="1400" dirty="0">
                <a:solidFill>
                  <a:schemeClr val="bg1"/>
                </a:solidFill>
              </a:rPr>
              <a:t> 1 </a:t>
            </a:r>
            <a:r>
              <a:rPr sz="1400" dirty="0" err="1">
                <a:solidFill>
                  <a:schemeClr val="bg1"/>
                </a:solidFill>
              </a:rPr>
              <a:t>метра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от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электрощитов</a:t>
            </a:r>
            <a:r>
              <a:rPr sz="1400" dirty="0">
                <a:solidFill>
                  <a:schemeClr val="bg1"/>
                </a:solidFill>
              </a:rPr>
              <a:t>,  </a:t>
            </a:r>
            <a:r>
              <a:rPr sz="1400" dirty="0" err="1">
                <a:solidFill>
                  <a:schemeClr val="bg1"/>
                </a:solidFill>
              </a:rPr>
              <a:t>электродвигателей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пусковой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аппаратуры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горючие</a:t>
            </a:r>
            <a:r>
              <a:rPr sz="1400" dirty="0">
                <a:solidFill>
                  <a:schemeClr val="bg1"/>
                </a:solidFill>
              </a:rPr>
              <a:t> (в </a:t>
            </a:r>
            <a:r>
              <a:rPr sz="1400" dirty="0" err="1">
                <a:solidFill>
                  <a:schemeClr val="bg1"/>
                </a:solidFill>
              </a:rPr>
              <a:t>том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числе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легковоспламеняющиеся</a:t>
            </a:r>
            <a:r>
              <a:rPr sz="1400" dirty="0">
                <a:solidFill>
                  <a:schemeClr val="bg1"/>
                </a:solidFill>
              </a:rPr>
              <a:t>) </a:t>
            </a:r>
            <a:r>
              <a:rPr sz="1400" dirty="0" err="1">
                <a:solidFill>
                  <a:schemeClr val="bg1"/>
                </a:solidFill>
              </a:rPr>
              <a:t>вещества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материалы</a:t>
            </a:r>
            <a:r>
              <a:rPr sz="1400" dirty="0">
                <a:solidFill>
                  <a:schemeClr val="bg1"/>
                </a:solidFill>
              </a:rPr>
              <a:t>;</a:t>
            </a:r>
            <a:endParaRPr lang="ru-RU" sz="1400" dirty="0">
              <a:solidFill>
                <a:schemeClr val="bg1"/>
              </a:solidFill>
            </a:endParaRPr>
          </a:p>
          <a:p>
            <a:pPr algn="just"/>
            <a:endParaRPr sz="1400" dirty="0">
              <a:solidFill>
                <a:schemeClr val="bg1"/>
              </a:solidFill>
            </a:endParaRPr>
          </a:p>
          <a:p>
            <a:pPr marL="342900" indent="-342900" algn="just">
              <a:buFont typeface="Courier New"/>
              <a:buChar char="o"/>
            </a:pPr>
            <a:r>
              <a:rPr sz="1400" dirty="0" err="1">
                <a:solidFill>
                  <a:schemeClr val="bg1"/>
                </a:solidFill>
              </a:rPr>
              <a:t>при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проведении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аварийных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других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строительно-монтажных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реставрационных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работ</a:t>
            </a:r>
            <a:r>
              <a:rPr sz="1400" dirty="0">
                <a:solidFill>
                  <a:schemeClr val="bg1"/>
                </a:solidFill>
              </a:rPr>
              <a:t>, а </a:t>
            </a:r>
            <a:r>
              <a:rPr sz="1400" dirty="0" err="1">
                <a:solidFill>
                  <a:schemeClr val="bg1"/>
                </a:solidFill>
              </a:rPr>
              <a:t>также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включении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электроподогрева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автотранспорта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использовать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временную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электропроводку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включая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удлинители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сетевые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фильтры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не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предназначенные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своим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характеристикам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для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питания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применяемых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электроприборов</a:t>
            </a:r>
            <a:r>
              <a:rPr sz="1400" dirty="0">
                <a:solidFill>
                  <a:schemeClr val="bg1"/>
                </a:solidFill>
              </a:rPr>
              <a:t>.</a:t>
            </a:r>
            <a:endParaRPr lang="ru-RU" sz="1400" dirty="0">
              <a:solidFill>
                <a:schemeClr val="bg1"/>
              </a:solidFill>
            </a:endParaRPr>
          </a:p>
          <a:p>
            <a:pPr algn="just"/>
            <a:endParaRPr sz="1400" dirty="0">
              <a:solidFill>
                <a:schemeClr val="bg1"/>
              </a:solidFill>
            </a:endParaRPr>
          </a:p>
          <a:p>
            <a:pPr marL="342900" indent="-342900" algn="just">
              <a:buFont typeface="Courier New"/>
              <a:buChar char="o"/>
            </a:pPr>
            <a:r>
              <a:rPr sz="1400" dirty="0" err="1">
                <a:solidFill>
                  <a:schemeClr val="bg1"/>
                </a:solidFill>
              </a:rPr>
              <a:t>прокладывать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электрическую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проводку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горючему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основанию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либо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наносить</a:t>
            </a:r>
            <a:r>
              <a:rPr sz="1400" dirty="0">
                <a:solidFill>
                  <a:schemeClr val="bg1"/>
                </a:solidFill>
              </a:rPr>
              <a:t> (</a:t>
            </a:r>
            <a:r>
              <a:rPr sz="1400" dirty="0" err="1">
                <a:solidFill>
                  <a:schemeClr val="bg1"/>
                </a:solidFill>
              </a:rPr>
              <a:t>наклеивать</a:t>
            </a:r>
            <a:r>
              <a:rPr sz="1400" dirty="0">
                <a:solidFill>
                  <a:schemeClr val="bg1"/>
                </a:solidFill>
              </a:rPr>
              <a:t>) </a:t>
            </a:r>
            <a:r>
              <a:rPr sz="1400" dirty="0" err="1">
                <a:solidFill>
                  <a:schemeClr val="bg1"/>
                </a:solidFill>
              </a:rPr>
              <a:t>горючие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материалы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электрическую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проводку</a:t>
            </a:r>
            <a:r>
              <a:rPr sz="1400" dirty="0">
                <a:solidFill>
                  <a:schemeClr val="bg1"/>
                </a:solidFill>
              </a:rPr>
              <a:t>;</a:t>
            </a:r>
            <a:endParaRPr lang="ru-RU" sz="1400" dirty="0">
              <a:solidFill>
                <a:schemeClr val="bg1"/>
              </a:solidFill>
            </a:endParaRPr>
          </a:p>
          <a:p>
            <a:pPr algn="just"/>
            <a:endParaRPr sz="1400" dirty="0">
              <a:solidFill>
                <a:schemeClr val="bg1"/>
              </a:solidFill>
            </a:endParaRPr>
          </a:p>
          <a:p>
            <a:pPr marL="342900" indent="-342900" algn="just">
              <a:buFont typeface="Courier New"/>
              <a:buChar char="o"/>
            </a:pPr>
            <a:r>
              <a:rPr sz="1400" dirty="0" err="1">
                <a:solidFill>
                  <a:schemeClr val="bg1"/>
                </a:solidFill>
              </a:rPr>
              <a:t>оставлять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без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присмотра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включенными</a:t>
            </a:r>
            <a:r>
              <a:rPr sz="1400" dirty="0">
                <a:solidFill>
                  <a:schemeClr val="bg1"/>
                </a:solidFill>
              </a:rPr>
              <a:t> в </a:t>
            </a:r>
            <a:r>
              <a:rPr sz="1400" dirty="0" err="1">
                <a:solidFill>
                  <a:schemeClr val="bg1"/>
                </a:solidFill>
              </a:rPr>
              <a:t>электрическую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сеть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электронагревательные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приборы</a:t>
            </a:r>
            <a:r>
              <a:rPr sz="1400" dirty="0">
                <a:solidFill>
                  <a:schemeClr val="bg1"/>
                </a:solidFill>
              </a:rPr>
              <a:t>, а </a:t>
            </a:r>
            <a:r>
              <a:rPr sz="1400" dirty="0" err="1">
                <a:solidFill>
                  <a:schemeClr val="bg1"/>
                </a:solidFill>
              </a:rPr>
              <a:t>также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другие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бытовые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электроприборы</a:t>
            </a:r>
            <a:r>
              <a:rPr sz="1400" dirty="0">
                <a:solidFill>
                  <a:schemeClr val="bg1"/>
                </a:solidFill>
              </a:rPr>
              <a:t>, в </a:t>
            </a:r>
            <a:r>
              <a:rPr sz="1400" dirty="0" err="1">
                <a:solidFill>
                  <a:schemeClr val="bg1"/>
                </a:solidFill>
              </a:rPr>
              <a:t>том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числе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находящиеся</a:t>
            </a:r>
            <a:r>
              <a:rPr sz="1400" dirty="0">
                <a:solidFill>
                  <a:schemeClr val="bg1"/>
                </a:solidFill>
              </a:rPr>
              <a:t> в </a:t>
            </a:r>
            <a:r>
              <a:rPr sz="1400" dirty="0" err="1">
                <a:solidFill>
                  <a:schemeClr val="bg1"/>
                </a:solidFill>
              </a:rPr>
              <a:t>режиме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ожидания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за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исключением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электроприборов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которые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могут</a:t>
            </a:r>
            <a:r>
              <a:rPr sz="1400" dirty="0">
                <a:solidFill>
                  <a:schemeClr val="bg1"/>
                </a:solidFill>
              </a:rPr>
              <a:t> и (</a:t>
            </a:r>
            <a:r>
              <a:rPr sz="1400" dirty="0" err="1">
                <a:solidFill>
                  <a:schemeClr val="bg1"/>
                </a:solidFill>
              </a:rPr>
              <a:t>или</a:t>
            </a:r>
            <a:r>
              <a:rPr sz="1400" dirty="0">
                <a:solidFill>
                  <a:schemeClr val="bg1"/>
                </a:solidFill>
              </a:rPr>
              <a:t>) </a:t>
            </a:r>
            <a:r>
              <a:rPr sz="1400" dirty="0" err="1">
                <a:solidFill>
                  <a:schemeClr val="bg1"/>
                </a:solidFill>
              </a:rPr>
              <a:t>должны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находиться</a:t>
            </a:r>
            <a:r>
              <a:rPr sz="1400" dirty="0">
                <a:solidFill>
                  <a:schemeClr val="bg1"/>
                </a:solidFill>
              </a:rPr>
              <a:t> в </a:t>
            </a:r>
            <a:r>
              <a:rPr sz="1400" dirty="0" err="1">
                <a:solidFill>
                  <a:schemeClr val="bg1"/>
                </a:solidFill>
              </a:rPr>
              <a:t>круглосуточном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режиме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работы</a:t>
            </a:r>
            <a:r>
              <a:rPr sz="1400" dirty="0">
                <a:solidFill>
                  <a:schemeClr val="bg1"/>
                </a:solidFill>
              </a:rPr>
              <a:t> в </a:t>
            </a:r>
            <a:r>
              <a:rPr sz="1400" dirty="0" err="1">
                <a:solidFill>
                  <a:schemeClr val="bg1"/>
                </a:solidFill>
              </a:rPr>
              <a:t>соответствии</a:t>
            </a:r>
            <a:r>
              <a:rPr sz="1400" dirty="0">
                <a:solidFill>
                  <a:schemeClr val="bg1"/>
                </a:solidFill>
              </a:rPr>
              <a:t> с </a:t>
            </a:r>
            <a:r>
              <a:rPr sz="1400" dirty="0" err="1">
                <a:solidFill>
                  <a:schemeClr val="bg1"/>
                </a:solidFill>
              </a:rPr>
              <a:t>технической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документацией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изготовителя</a:t>
            </a:r>
            <a:r>
              <a:rPr sz="1400" dirty="0">
                <a:solidFill>
                  <a:schemeClr val="bg1"/>
                </a:solidFill>
              </a:rPr>
              <a:t>.</a:t>
            </a:r>
          </a:p>
          <a:p>
            <a:pPr marL="342900" indent="-342900" algn="just">
              <a:buFont typeface="Courier New"/>
              <a:buChar char="o"/>
            </a:pPr>
            <a:endParaRPr sz="1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Shape 414"/>
          <p:cNvSpPr/>
          <p:nvPr/>
        </p:nvSpPr>
        <p:spPr>
          <a:xfrm>
            <a:off x="381000" y="457200"/>
            <a:ext cx="8382000" cy="86177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sz="2500" b="1">
                <a:solidFill>
                  <a:srgbClr val="000000"/>
                </a:solidFill>
              </a:rPr>
              <a:t>Вопрос №2. Типовые инструкции о мерах пожарной безопасности.</a:t>
            </a:r>
          </a:p>
        </p:txBody>
      </p:sp>
      <p:pic>
        <p:nvPicPr>
          <p:cNvPr id="416" name="Shape 416"/>
          <p:cNvPicPr/>
          <p:nvPr/>
        </p:nvPicPr>
        <p:blipFill>
          <a:blip r:embed="rId2"/>
          <a:stretch/>
        </p:blipFill>
        <p:spPr>
          <a:xfrm>
            <a:off x="304800" y="1505129"/>
            <a:ext cx="5410200" cy="4724400"/>
          </a:xfrm>
          <a:prstGeom prst="rect">
            <a:avLst/>
          </a:prstGeom>
        </p:spPr>
      </p:pic>
      <p:sp>
        <p:nvSpPr>
          <p:cNvPr id="417" name="Shape 417"/>
          <p:cNvSpPr/>
          <p:nvPr/>
        </p:nvSpPr>
        <p:spPr>
          <a:xfrm>
            <a:off x="578708" y="5029200"/>
            <a:ext cx="304800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400">
                <a:solidFill>
                  <a:srgbClr val="000000"/>
                </a:solidFill>
              </a:rPr>
              <a:t>Образец инструкции о мерах пожарной безопасности.</a:t>
            </a:r>
          </a:p>
        </p:txBody>
      </p:sp>
      <p:sp>
        <p:nvSpPr>
          <p:cNvPr id="418" name="Shape 418"/>
          <p:cNvSpPr/>
          <p:nvPr/>
        </p:nvSpPr>
        <p:spPr>
          <a:xfrm>
            <a:off x="4799570" y="1882170"/>
            <a:ext cx="3886200" cy="369331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отношении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каждого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объекта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объекта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руководителем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пользовании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которой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находятся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объекты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утверждается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инструкция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мерах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пожарной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безопасности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соответствии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требованиями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установленными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разделом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XVIII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Правил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противопожарного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режима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в РФ, с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учетом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специфики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взрывопожароопасных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пожароопасных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помещений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указанных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зданиях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b="1" dirty="0" err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сооружениях</a:t>
            </a:r>
            <a:r>
              <a:rPr b="1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b="1" dirty="0">
              <a:solidFill>
                <a:srgbClr val="1F497D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/>
          <p:nvPr/>
        </p:nvSpPr>
        <p:spPr>
          <a:xfrm>
            <a:off x="578708" y="457200"/>
            <a:ext cx="8412892" cy="175432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b="1">
                <a:solidFill>
                  <a:srgbClr val="1F497D"/>
                </a:solidFill>
              </a:rPr>
              <a:t>На объекте с массовым пребыванием людей руководитель организации обеспечивает проведение не реже 1 раза в полугодие практических тренировок по эвакуации лиц, осуществляющих свою деятельность на объекте защиты с массовым пребыванием людей, а также посетителей, покупателей, других лиц, находящихся в здании, сооружении.</a:t>
            </a:r>
          </a:p>
        </p:txBody>
      </p:sp>
      <p:pic>
        <p:nvPicPr>
          <p:cNvPr id="422" name="Shape 422"/>
          <p:cNvPicPr/>
          <p:nvPr/>
        </p:nvPicPr>
        <p:blipFill>
          <a:blip r:embed="rId2"/>
          <a:stretch/>
        </p:blipFill>
        <p:spPr>
          <a:xfrm>
            <a:off x="585635" y="2112180"/>
            <a:ext cx="3733800" cy="2115820"/>
          </a:xfrm>
          <a:prstGeom prst="rect">
            <a:avLst/>
          </a:prstGeom>
          <a:ln>
            <a:noFill/>
          </a:ln>
        </p:spPr>
      </p:pic>
      <p:pic>
        <p:nvPicPr>
          <p:cNvPr id="424" name="Shape 424"/>
          <p:cNvPicPr/>
          <p:nvPr/>
        </p:nvPicPr>
        <p:blipFill>
          <a:blip r:embed="rId3"/>
          <a:stretch/>
        </p:blipFill>
        <p:spPr>
          <a:xfrm>
            <a:off x="4785154" y="2089033"/>
            <a:ext cx="3175715" cy="2115820"/>
          </a:xfrm>
          <a:prstGeom prst="rect">
            <a:avLst/>
          </a:prstGeom>
          <a:ln>
            <a:noFill/>
          </a:ln>
        </p:spPr>
      </p:pic>
      <p:pic>
        <p:nvPicPr>
          <p:cNvPr id="426" name="Shape 426"/>
          <p:cNvPicPr/>
          <p:nvPr/>
        </p:nvPicPr>
        <p:blipFill>
          <a:blip r:embed="rId4"/>
          <a:stretch/>
        </p:blipFill>
        <p:spPr>
          <a:xfrm>
            <a:off x="3750150" y="4191000"/>
            <a:ext cx="1643698" cy="2324100"/>
          </a:xfrm>
          <a:prstGeom prst="rect">
            <a:avLst/>
          </a:prstGeom>
        </p:spPr>
      </p:pic>
      <p:pic>
        <p:nvPicPr>
          <p:cNvPr id="428" name="Shape 428"/>
          <p:cNvPicPr/>
          <p:nvPr/>
        </p:nvPicPr>
        <p:blipFill>
          <a:blip r:embed="rId5"/>
          <a:stretch/>
        </p:blipFill>
        <p:spPr>
          <a:xfrm>
            <a:off x="5486400" y="4191000"/>
            <a:ext cx="1638927" cy="2318097"/>
          </a:xfrm>
          <a:prstGeom prst="rect">
            <a:avLst/>
          </a:prstGeom>
        </p:spPr>
      </p:pic>
      <p:pic>
        <p:nvPicPr>
          <p:cNvPr id="430" name="Shape 430"/>
          <p:cNvPicPr/>
          <p:nvPr/>
        </p:nvPicPr>
        <p:blipFill>
          <a:blip r:embed="rId6"/>
          <a:stretch/>
        </p:blipFill>
        <p:spPr>
          <a:xfrm>
            <a:off x="1981201" y="4190998"/>
            <a:ext cx="1676398" cy="232469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Shape 433"/>
          <p:cNvPicPr/>
          <p:nvPr/>
        </p:nvPicPr>
        <p:blipFill>
          <a:blip r:embed="rId2"/>
          <a:stretch/>
        </p:blipFill>
        <p:spPr>
          <a:xfrm>
            <a:off x="4922416" y="1371685"/>
            <a:ext cx="3920801" cy="2772566"/>
          </a:xfrm>
          <a:prstGeom prst="rect">
            <a:avLst/>
          </a:prstGeom>
        </p:spPr>
      </p:pic>
      <p:sp>
        <p:nvSpPr>
          <p:cNvPr id="434" name="Shape 434"/>
          <p:cNvSpPr/>
          <p:nvPr/>
        </p:nvSpPr>
        <p:spPr>
          <a:xfrm>
            <a:off x="128586" y="116632"/>
            <a:ext cx="8901113" cy="6741368"/>
          </a:xfrm>
          <a:prstGeom prst="frame">
            <a:avLst>
              <a:gd name="adj1" fmla="val 2035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435" name="Shape 435"/>
          <p:cNvSpPr/>
          <p:nvPr/>
        </p:nvSpPr>
        <p:spPr>
          <a:xfrm>
            <a:off x="424774" y="454402"/>
            <a:ext cx="8418443" cy="75507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marL="0" indent="337661" algn="ctr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</a:pPr>
            <a:r>
              <a:rPr b="1" u="sng">
                <a:solidFill>
                  <a:srgbClr val="000000"/>
                </a:solidFill>
              </a:rPr>
              <a:t>Перечень основной документации для объекта защиты:</a:t>
            </a:r>
          </a:p>
          <a:p>
            <a:pPr marL="0" indent="337661" algn="ctr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</a:pPr>
            <a:endParaRPr b="1" u="sng">
              <a:solidFill>
                <a:srgbClr val="000000"/>
              </a:solidFill>
            </a:endParaRPr>
          </a:p>
        </p:txBody>
      </p:sp>
      <p:sp>
        <p:nvSpPr>
          <p:cNvPr id="436" name="Shape 436"/>
          <p:cNvSpPr/>
          <p:nvPr/>
        </p:nvSpPr>
        <p:spPr>
          <a:xfrm>
            <a:off x="424773" y="3861048"/>
            <a:ext cx="8418443" cy="280435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Договора на обслуживание систем противопожарной защиты;</a:t>
            </a:r>
          </a:p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Декларация пожарной безопасности;</a:t>
            </a:r>
          </a:p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Сертификаты пожарной безопасности на отделочные материалы для стен и потолков, покрытия полов </a:t>
            </a:r>
          </a:p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Сертификаты соответствия на противопожарные двери;</a:t>
            </a:r>
          </a:p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Акты испытания систем противопожарной защиты (пожарных кранов, рукавов, гидрантов, лестниц, систем пожарной автоматики (сигнализации, оповещения людей о пожаре, противодымной вентиляции, пожаротушения)). </a:t>
            </a:r>
          </a:p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Документация по огнетушителям</a:t>
            </a:r>
          </a:p>
        </p:txBody>
      </p:sp>
      <p:sp>
        <p:nvSpPr>
          <p:cNvPr id="437" name="Shape 437"/>
          <p:cNvSpPr/>
          <p:nvPr/>
        </p:nvSpPr>
        <p:spPr>
          <a:xfrm>
            <a:off x="424774" y="895662"/>
            <a:ext cx="4572000" cy="3122906"/>
          </a:xfrm>
          <a:prstGeom prst="rect">
            <a:avLst/>
          </a:prstGeom>
        </p:spPr>
        <p:txBody>
          <a:bodyPr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Учредительные документы;</a:t>
            </a:r>
          </a:p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Правоустанавливающие документы; </a:t>
            </a:r>
          </a:p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Приказы о назначении ответственных лиц;</a:t>
            </a:r>
          </a:p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Документы об обучении мерам пожарной безопасности должностных лиц организации;</a:t>
            </a:r>
          </a:p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Инструкции о мерах пожарной безопасности;</a:t>
            </a:r>
          </a:p>
          <a:p>
            <a:pPr marL="257175" indent="-257175" algn="just">
              <a:lnSpc>
                <a:spcPct val="115000"/>
              </a:lnSpc>
              <a:spcBef>
                <a:spcPts val="0"/>
              </a:spcBef>
              <a:spcAft>
                <a:spcPts val="225"/>
              </a:spcAft>
              <a:buFont typeface="+mj-lt"/>
              <a:buAutoNum type="arabicPeriod"/>
            </a:pPr>
            <a:r>
              <a:rPr sz="1600">
                <a:solidFill>
                  <a:srgbClr val="000000"/>
                </a:solidFill>
              </a:rPr>
              <a:t>Техническая документация на системы противопожарной защиты;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/>
          <p:nvPr/>
        </p:nvSpPr>
        <p:spPr>
          <a:xfrm>
            <a:off x="2699792" y="1285603"/>
            <a:ext cx="4104456" cy="257544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0">
            <a:scrgbClr r="0" g="0" b="0"/>
          </a:effectRef>
          <a:fontRef idx="none"/>
        </p:style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100" b="1">
                <a:solidFill>
                  <a:srgbClr val="000000"/>
                </a:solidFill>
              </a:rPr>
              <a:t>1. Мероприятия по установлению противопожарного режима.</a:t>
            </a:r>
          </a:p>
        </p:txBody>
      </p:sp>
      <p:sp>
        <p:nvSpPr>
          <p:cNvPr id="341" name="Shape 341"/>
          <p:cNvSpPr/>
          <p:nvPr/>
        </p:nvSpPr>
        <p:spPr>
          <a:xfrm>
            <a:off x="107504" y="2852936"/>
            <a:ext cx="4932040" cy="39330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0">
            <a:scrgbClr r="0" g="0" b="0"/>
          </a:effectRef>
          <a:fontRef idx="none"/>
        </p:style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>
                <a:solidFill>
                  <a:srgbClr val="000000"/>
                </a:solidFill>
              </a:rPr>
              <a:t>2. Мероприятия по определению и поддержанию надлежащего противопожарного состояния во всех зданиях, сооружениях, помещениях, участках, площадках, кабинетах, отдельных местах и точках.</a:t>
            </a:r>
          </a:p>
        </p:txBody>
      </p:sp>
      <p:sp>
        <p:nvSpPr>
          <p:cNvPr id="342" name="Shape 342"/>
          <p:cNvSpPr/>
          <p:nvPr/>
        </p:nvSpPr>
        <p:spPr>
          <a:xfrm>
            <a:off x="4283968" y="2923622"/>
            <a:ext cx="4716016" cy="388975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0">
            <a:scrgbClr r="0" g="0" b="0"/>
          </a:effectRef>
          <a:fontRef idx="none"/>
        </p:style>
        <p:txBody>
          <a:bodyPr lIns="91440" tIns="45720" rIns="91440" bIns="45720" anchor="ctr"/>
          <a:lstStyle>
            <a:defPPr/>
            <a:lvl1pPr lvl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>
                <a:solidFill>
                  <a:srgbClr val="000000"/>
                </a:solidFill>
              </a:rPr>
              <a:t>3. Мероприятия по контролю, надзору за выполнением правил пожарной безопасности при эксплуатации, ремонте, обслуживании зданий, сооружений, помещений, коммунальных сетей, оборудования, инвентаря и т.п.</a:t>
            </a:r>
          </a:p>
        </p:txBody>
      </p:sp>
      <p:sp>
        <p:nvSpPr>
          <p:cNvPr id="343" name="Shape 343"/>
          <p:cNvSpPr/>
          <p:nvPr/>
        </p:nvSpPr>
        <p:spPr>
          <a:xfrm>
            <a:off x="251519" y="42590"/>
            <a:ext cx="8640960" cy="1154162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300">
                <a:solidFill>
                  <a:srgbClr val="C00000"/>
                </a:solidFill>
                <a:latin typeface="Trebuchet MS"/>
                <a:ea typeface="Trebuchet MS"/>
                <a:cs typeface="Trebuchet MS"/>
              </a:rPr>
              <a:t>Система мероприятий по обеспечению пожарной безопасности в организациях и учреждениях складывается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300">
                <a:solidFill>
                  <a:srgbClr val="C00000"/>
                </a:solidFill>
                <a:latin typeface="Trebuchet MS"/>
                <a:ea typeface="Trebuchet MS"/>
                <a:cs typeface="Trebuchet MS"/>
              </a:rPr>
              <a:t> из трех основных групп: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Group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/>
          <p:nvPr/>
        </p:nvSpPr>
        <p:spPr>
          <a:xfrm>
            <a:off x="1368152" y="332656"/>
            <a:ext cx="6588224" cy="36471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100" b="1" i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Противопожарный режим </a:t>
            </a:r>
            <a:r>
              <a:rPr sz="2100">
                <a:solidFill>
                  <a:schemeClr val="dk1"/>
                </a:solidFill>
                <a:latin typeface="+mn-lt"/>
                <a:ea typeface="+mn-ea"/>
                <a:cs typeface="+mn-cs"/>
              </a:rPr>
              <a:t>– совокупность установленных нормативными правовыми актами Российской Федерации, нормативными правовыми актами субъектов Российской Федерации и муниципальными правовыми актами по пожарной безопасности требований пожарной безопасности, определяющих правила поведения людей, порядок организации производства и (или) содержания территорий, земельных участков, зданий, сооружений, помещений организаций и других объектов защиты в целях обеспечения пожарной безопасности.</a:t>
            </a:r>
          </a:p>
        </p:txBody>
      </p:sp>
      <p:pic>
        <p:nvPicPr>
          <p:cNvPr id="347" name="Shape 347"/>
          <p:cNvPicPr/>
          <p:nvPr/>
        </p:nvPicPr>
        <p:blipFill>
          <a:blip r:embed="rId2"/>
          <a:stretch/>
        </p:blipFill>
        <p:spPr>
          <a:xfrm>
            <a:off x="755576" y="4221088"/>
            <a:ext cx="7704856" cy="23221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/>
          <p:nvPr/>
        </p:nvSpPr>
        <p:spPr>
          <a:xfrm>
            <a:off x="457200" y="437345"/>
            <a:ext cx="8305800" cy="47705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sz="2500" b="1">
                <a:solidFill>
                  <a:srgbClr val="000000"/>
                </a:solidFill>
              </a:rPr>
              <a:t>Правила противопожарного режима.</a:t>
            </a:r>
            <a:endParaRPr sz="2500">
              <a:solidFill>
                <a:srgbClr val="000000"/>
              </a:solidFill>
            </a:endParaRPr>
          </a:p>
        </p:txBody>
      </p:sp>
      <p:sp>
        <p:nvSpPr>
          <p:cNvPr id="350" name="Shape 350"/>
          <p:cNvSpPr/>
          <p:nvPr/>
        </p:nvSpPr>
        <p:spPr>
          <a:xfrm>
            <a:off x="487680" y="1905000"/>
            <a:ext cx="4693920" cy="2246769"/>
          </a:xfrm>
          <a:prstGeom prst="rect">
            <a:avLst/>
          </a:prstGeom>
          <a:ln w="25400">
            <a:solidFill>
              <a:schemeClr val="accent2"/>
            </a:solidFill>
            <a:prstDash val="solid"/>
          </a:ln>
        </p:spPr>
        <p:style>
          <a:lnRef idx="0">
            <a:scrgbClr r="0" g="0" b="0"/>
          </a:lnRef>
          <a:fillRef idx="1">
            <a:schemeClr val="lt1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2000" b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Постановлением Правительства РФ от 16.09.2020 № 1479 утверждены Правила противопожарного режима в Российской Федерации.</a:t>
            </a:r>
          </a:p>
          <a:p>
            <a:pPr algn="ctr"/>
            <a:r>
              <a:rPr sz="2000" b="1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i="1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Правила действуют с 01.01.2021 по 31.12.2026. </a:t>
            </a:r>
          </a:p>
        </p:txBody>
      </p:sp>
      <p:pic>
        <p:nvPicPr>
          <p:cNvPr id="352" name="Shape 352"/>
          <p:cNvPicPr/>
          <p:nvPr/>
        </p:nvPicPr>
        <p:blipFill>
          <a:blip r:embed="rId2"/>
          <a:stretch/>
        </p:blipFill>
        <p:spPr>
          <a:xfrm>
            <a:off x="5334000" y="1524000"/>
            <a:ext cx="2871414" cy="4648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/>
          <p:nvPr/>
        </p:nvSpPr>
        <p:spPr>
          <a:xfrm>
            <a:off x="381000" y="457200"/>
            <a:ext cx="8305800" cy="184665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sz="2700" b="1" u="sng">
                <a:solidFill>
                  <a:srgbClr val="000000"/>
                </a:solidFill>
              </a:rPr>
              <a:t>Объекты с массовым пребыванием людей</a:t>
            </a:r>
          </a:p>
          <a:p>
            <a:pPr algn="ctr"/>
            <a:endParaRPr sz="2700" b="1" u="sng">
              <a:solidFill>
                <a:srgbClr val="000000"/>
              </a:solidFill>
            </a:endParaRPr>
          </a:p>
          <a:p>
            <a:pPr algn="just"/>
            <a:r>
              <a:rPr sz="2000">
                <a:solidFill>
                  <a:srgbClr val="000000"/>
                </a:solidFill>
              </a:rPr>
              <a:t>Планы эвакуации должны быть размещены на объектах в котором может одновременно находиться 50 и более человек, а также на объекте с рабочими местами на этаже для 10 и более человек.</a:t>
            </a:r>
          </a:p>
        </p:txBody>
      </p:sp>
      <p:pic>
        <p:nvPicPr>
          <p:cNvPr id="356" name="Shape 356"/>
          <p:cNvPicPr/>
          <p:nvPr/>
        </p:nvPicPr>
        <p:blipFill>
          <a:blip r:embed="rId2"/>
          <a:srcRect l="803" t="1127" r="1283" b="1801"/>
          <a:stretch/>
        </p:blipFill>
        <p:spPr>
          <a:xfrm>
            <a:off x="1219200" y="2286000"/>
            <a:ext cx="6781800" cy="41910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/>
          <p:nvPr/>
        </p:nvSpPr>
        <p:spPr>
          <a:xfrm>
            <a:off x="381000" y="457200"/>
            <a:ext cx="8305800" cy="330859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sz="2700" b="1" u="sng">
                <a:solidFill>
                  <a:srgbClr val="000000"/>
                </a:solidFill>
              </a:rPr>
              <a:t>Объекты с круглосуточным пребыванием людей</a:t>
            </a:r>
          </a:p>
          <a:p>
            <a:pPr algn="ctr"/>
            <a:endParaRPr sz="2700" b="1" u="sng">
              <a:solidFill>
                <a:srgbClr val="000000"/>
              </a:solidFill>
            </a:endParaRPr>
          </a:p>
          <a:p>
            <a:pPr algn="just"/>
            <a:r>
              <a:rPr sz="1600">
                <a:solidFill>
                  <a:srgbClr val="000000"/>
                </a:solidFill>
              </a:rPr>
              <a:t>На объекте защиты с ночным пребыванием людей руководитель организации организует круглосуточное дежурство обслуживающего персонала и обеспечивает обслуживающий персонал телефонной связью, исправными ручными электрическими фонарями (не менее 1 фонаря на каждого дежурного), средствами индивидуальной защиты органов дыхания и зрения человека от опасных факторов пожара из расчета не менее 1 средства индивидуальной защиты органов дыхания и зрения человека от опасных факторов пожара на каждого дежурного.</a:t>
            </a:r>
          </a:p>
          <a:p>
            <a:pPr marL="457200" indent="-457200" algn="just">
              <a:buFont typeface="+mn-lt"/>
              <a:buAutoNum type="arabicParenR"/>
            </a:pPr>
            <a:endParaRPr sz="1600">
              <a:solidFill>
                <a:srgbClr val="000000"/>
              </a:solidFill>
            </a:endParaRPr>
          </a:p>
        </p:txBody>
      </p:sp>
      <p:pic>
        <p:nvPicPr>
          <p:cNvPr id="360" name="Shape 360"/>
          <p:cNvPicPr/>
          <p:nvPr/>
        </p:nvPicPr>
        <p:blipFill>
          <a:blip r:embed="rId2"/>
          <a:stretch/>
        </p:blipFill>
        <p:spPr>
          <a:xfrm>
            <a:off x="609600" y="3657600"/>
            <a:ext cx="1880235" cy="2686050"/>
          </a:xfrm>
          <a:prstGeom prst="rect">
            <a:avLst/>
          </a:prstGeom>
          <a:ln>
            <a:noFill/>
          </a:ln>
        </p:spPr>
      </p:pic>
      <p:pic>
        <p:nvPicPr>
          <p:cNvPr id="362" name="Shape 362"/>
          <p:cNvPicPr/>
          <p:nvPr/>
        </p:nvPicPr>
        <p:blipFill>
          <a:blip r:embed="rId3"/>
          <a:srcRect l="13860" r="18021"/>
          <a:stretch/>
        </p:blipFill>
        <p:spPr>
          <a:xfrm>
            <a:off x="2567091" y="3657600"/>
            <a:ext cx="2743200" cy="2686050"/>
          </a:xfrm>
          <a:prstGeom prst="rect">
            <a:avLst/>
          </a:prstGeom>
          <a:ln>
            <a:noFill/>
          </a:ln>
        </p:spPr>
      </p:pic>
      <p:pic>
        <p:nvPicPr>
          <p:cNvPr id="364" name="Shape 364"/>
          <p:cNvPicPr/>
          <p:nvPr/>
        </p:nvPicPr>
        <p:blipFill>
          <a:blip r:embed="rId4"/>
          <a:stretch/>
        </p:blipFill>
        <p:spPr>
          <a:xfrm>
            <a:off x="5387547" y="3657601"/>
            <a:ext cx="1434154" cy="1142998"/>
          </a:xfrm>
          <a:prstGeom prst="rect">
            <a:avLst/>
          </a:prstGeom>
          <a:ln>
            <a:noFill/>
          </a:ln>
        </p:spPr>
      </p:pic>
      <p:pic>
        <p:nvPicPr>
          <p:cNvPr id="366" name="Shape 366"/>
          <p:cNvPicPr/>
          <p:nvPr/>
        </p:nvPicPr>
        <p:blipFill>
          <a:blip r:embed="rId5"/>
          <a:stretch/>
        </p:blipFill>
        <p:spPr>
          <a:xfrm>
            <a:off x="5387547" y="4892491"/>
            <a:ext cx="1451158" cy="1451159"/>
          </a:xfrm>
          <a:prstGeom prst="rect">
            <a:avLst/>
          </a:prstGeom>
          <a:ln>
            <a:noFill/>
          </a:ln>
        </p:spPr>
      </p:pic>
      <p:pic>
        <p:nvPicPr>
          <p:cNvPr id="368" name="Shape 368"/>
          <p:cNvPicPr/>
          <p:nvPr/>
        </p:nvPicPr>
        <p:blipFill>
          <a:blip r:embed="rId6"/>
          <a:stretch/>
        </p:blipFill>
        <p:spPr>
          <a:xfrm>
            <a:off x="6898957" y="3657600"/>
            <a:ext cx="1214438" cy="1143000"/>
          </a:xfrm>
          <a:prstGeom prst="rect">
            <a:avLst/>
          </a:prstGeom>
          <a:ln>
            <a:noFill/>
          </a:ln>
        </p:spPr>
      </p:pic>
      <p:pic>
        <p:nvPicPr>
          <p:cNvPr id="370" name="Shape 370"/>
          <p:cNvPicPr/>
          <p:nvPr/>
        </p:nvPicPr>
        <p:blipFill>
          <a:blip r:embed="rId7"/>
          <a:srcRect l="7068" r="15612"/>
          <a:stretch/>
        </p:blipFill>
        <p:spPr>
          <a:xfrm>
            <a:off x="6898957" y="4892491"/>
            <a:ext cx="1219200" cy="145115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hape 372"/>
          <p:cNvSpPr/>
          <p:nvPr/>
        </p:nvSpPr>
        <p:spPr>
          <a:xfrm>
            <a:off x="304800" y="304800"/>
            <a:ext cx="8458200" cy="276998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sz="2700" b="1" u="sng">
                <a:solidFill>
                  <a:srgbClr val="000000"/>
                </a:solidFill>
              </a:rPr>
              <a:t>Ограничение курения табака</a:t>
            </a:r>
          </a:p>
          <a:p>
            <a:pPr algn="ctr"/>
            <a:endParaRPr sz="2700" b="1" u="sng">
              <a:solidFill>
                <a:srgbClr val="000000"/>
              </a:solidFill>
            </a:endParaRPr>
          </a:p>
          <a:p>
            <a:pPr algn="just"/>
            <a:r>
              <a:rPr sz="2000">
                <a:solidFill>
                  <a:srgbClr val="000000"/>
                </a:solidFill>
              </a:rPr>
              <a:t>Руководитель организации обеспечивает выполнение на объекте требований об охране здоровья граждан от воздействия окружающего табачного дыма и последствий потребления табака.</a:t>
            </a:r>
          </a:p>
          <a:p>
            <a:pPr algn="just"/>
            <a:r>
              <a:rPr sz="2000">
                <a:solidFill>
                  <a:srgbClr val="000000"/>
                </a:solidFill>
              </a:rPr>
              <a:t>В частности, руководитель организации обеспечивает размещение на определенных территориях знаков пожарной безопасности «Курение табака и пользование открытым огнем запрещено».</a:t>
            </a:r>
          </a:p>
        </p:txBody>
      </p:sp>
      <p:pic>
        <p:nvPicPr>
          <p:cNvPr id="374" name="Shape 374"/>
          <p:cNvPicPr/>
          <p:nvPr/>
        </p:nvPicPr>
        <p:blipFill>
          <a:blip r:embed="rId2"/>
          <a:stretch/>
        </p:blipFill>
        <p:spPr>
          <a:xfrm>
            <a:off x="914400" y="3048000"/>
            <a:ext cx="7239000" cy="347841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/>
          <p:nvPr/>
        </p:nvSpPr>
        <p:spPr>
          <a:xfrm>
            <a:off x="304800" y="444073"/>
            <a:ext cx="8458200" cy="133882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sz="2700" b="1" u="sng">
                <a:solidFill>
                  <a:srgbClr val="000000"/>
                </a:solidFill>
              </a:rPr>
              <a:t>Специальные</a:t>
            </a:r>
          </a:p>
          <a:p>
            <a:pPr algn="ctr"/>
            <a:r>
              <a:rPr sz="2700" b="1" u="sng">
                <a:solidFill>
                  <a:srgbClr val="000000"/>
                </a:solidFill>
              </a:rPr>
              <a:t>противопожарные мероприятия</a:t>
            </a:r>
          </a:p>
          <a:p>
            <a:pPr algn="ctr"/>
            <a:endParaRPr sz="2700" b="1" u="sng">
              <a:solidFill>
                <a:srgbClr val="000000"/>
              </a:solidFill>
            </a:endParaRPr>
          </a:p>
        </p:txBody>
      </p:sp>
      <p:pic>
        <p:nvPicPr>
          <p:cNvPr id="378" name="Shape 378"/>
          <p:cNvPicPr/>
          <p:nvPr/>
        </p:nvPicPr>
        <p:blipFill>
          <a:blip r:embed="rId2"/>
          <a:stretch/>
        </p:blipFill>
        <p:spPr>
          <a:xfrm>
            <a:off x="4114800" y="2362200"/>
            <a:ext cx="4562061" cy="4114800"/>
          </a:xfrm>
          <a:prstGeom prst="rect">
            <a:avLst/>
          </a:prstGeom>
        </p:spPr>
      </p:pic>
      <p:sp>
        <p:nvSpPr>
          <p:cNvPr id="379" name="Shape 379"/>
          <p:cNvSpPr/>
          <p:nvPr/>
        </p:nvSpPr>
        <p:spPr>
          <a:xfrm>
            <a:off x="637761" y="4861560"/>
            <a:ext cx="3477039" cy="155427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1900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Проведение не реже 1 раза в 5 лет эксплуатационных испытаний с составлением соответствующего протокола испытаний</a:t>
            </a:r>
          </a:p>
        </p:txBody>
      </p:sp>
      <p:sp>
        <p:nvSpPr>
          <p:cNvPr id="380" name="Shape 380"/>
          <p:cNvSpPr/>
          <p:nvPr/>
        </p:nvSpPr>
        <p:spPr>
          <a:xfrm>
            <a:off x="289560" y="2322255"/>
            <a:ext cx="3720879" cy="255454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sz="2000">
                <a:solidFill>
                  <a:srgbClr val="000000"/>
                </a:solidFill>
              </a:rPr>
              <a:t>сухой, жаркой и ветреной погоды). На территориях предприятиях специальные противопожарные мероприятия должны проводиться при введении особого противопожарного режима. </a:t>
            </a:r>
          </a:p>
        </p:txBody>
      </p:sp>
      <p:sp>
        <p:nvSpPr>
          <p:cNvPr id="381" name="Shape 381"/>
          <p:cNvSpPr/>
          <p:nvPr/>
        </p:nvSpPr>
        <p:spPr>
          <a:xfrm>
            <a:off x="304800" y="1717744"/>
            <a:ext cx="8458200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pPr algn="just"/>
            <a:r>
              <a:rPr sz="2000">
                <a:solidFill>
                  <a:srgbClr val="000000"/>
                </a:solidFill>
              </a:rPr>
              <a:t>Проведение особых противопожарных мероприятий предусмотрено в случае повышения пожарной опасности (на период устойчивой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/>
          <p:nvPr/>
        </p:nvSpPr>
        <p:spPr>
          <a:xfrm>
            <a:off x="381000" y="381000"/>
            <a:ext cx="8305800" cy="529375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/>
            <a:lvl1pPr lvl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1pPr>
            <a:lvl2pPr marL="457200" lvl="1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marL="914400" lvl="2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marL="1371600" lvl="3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marL="1828800" lvl="4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marL="2286000" lvl="5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marL="2743200" lvl="6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marL="3200400" lvl="7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marL="3657600" lvl="8" indent="0" algn="l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sz="2000" dirty="0">
                <a:solidFill>
                  <a:srgbClr val="000000"/>
                </a:solidFill>
              </a:rPr>
              <a:t>   </a:t>
            </a:r>
            <a:r>
              <a:rPr sz="2500" b="1" u="sng" dirty="0" err="1">
                <a:solidFill>
                  <a:srgbClr val="000000"/>
                </a:solidFill>
              </a:rPr>
              <a:t>Запреты</a:t>
            </a:r>
            <a:r>
              <a:rPr sz="2500" b="1" u="sng" dirty="0">
                <a:solidFill>
                  <a:srgbClr val="000000"/>
                </a:solidFill>
              </a:rPr>
              <a:t>, </a:t>
            </a:r>
            <a:r>
              <a:rPr sz="2500" b="1" u="sng" dirty="0" err="1">
                <a:solidFill>
                  <a:srgbClr val="000000"/>
                </a:solidFill>
              </a:rPr>
              <a:t>касающиеся</a:t>
            </a:r>
            <a:r>
              <a:rPr sz="2500" b="1" u="sng" dirty="0">
                <a:solidFill>
                  <a:srgbClr val="000000"/>
                </a:solidFill>
              </a:rPr>
              <a:t> </a:t>
            </a:r>
            <a:r>
              <a:rPr sz="2500" b="1" u="sng" dirty="0" err="1">
                <a:solidFill>
                  <a:srgbClr val="000000"/>
                </a:solidFill>
              </a:rPr>
              <a:t>деятельности</a:t>
            </a:r>
            <a:r>
              <a:rPr sz="2500" b="1" u="sng" dirty="0">
                <a:solidFill>
                  <a:srgbClr val="000000"/>
                </a:solidFill>
              </a:rPr>
              <a:t> </a:t>
            </a:r>
            <a:r>
              <a:rPr sz="2500" b="1" u="sng" dirty="0" err="1">
                <a:solidFill>
                  <a:srgbClr val="000000"/>
                </a:solidFill>
              </a:rPr>
              <a:t>на</a:t>
            </a:r>
            <a:r>
              <a:rPr sz="2500" b="1" u="sng" dirty="0">
                <a:solidFill>
                  <a:srgbClr val="000000"/>
                </a:solidFill>
              </a:rPr>
              <a:t> </a:t>
            </a:r>
            <a:r>
              <a:rPr sz="2500" b="1" u="sng" dirty="0" err="1">
                <a:solidFill>
                  <a:srgbClr val="000000"/>
                </a:solidFill>
              </a:rPr>
              <a:t>объектах</a:t>
            </a:r>
            <a:r>
              <a:rPr sz="2500" b="1" u="sng" dirty="0">
                <a:solidFill>
                  <a:srgbClr val="000000"/>
                </a:solidFill>
              </a:rPr>
              <a:t>:</a:t>
            </a:r>
          </a:p>
          <a:p>
            <a:endParaRPr sz="2500" b="1" u="sng" dirty="0">
              <a:solidFill>
                <a:srgbClr val="000000"/>
              </a:solidFill>
            </a:endParaRPr>
          </a:p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rgbClr val="000000"/>
                </a:solidFill>
              </a:rPr>
              <a:t>хранить</a:t>
            </a:r>
            <a:r>
              <a:rPr sz="1400" dirty="0">
                <a:solidFill>
                  <a:srgbClr val="000000"/>
                </a:solidFill>
              </a:rPr>
              <a:t> и </a:t>
            </a:r>
            <a:r>
              <a:rPr sz="1400" dirty="0" err="1">
                <a:solidFill>
                  <a:srgbClr val="000000"/>
                </a:solidFill>
              </a:rPr>
              <a:t>применять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на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чердаках</a:t>
            </a:r>
            <a:r>
              <a:rPr sz="1400" dirty="0">
                <a:solidFill>
                  <a:srgbClr val="000000"/>
                </a:solidFill>
              </a:rPr>
              <a:t>, в </a:t>
            </a:r>
            <a:r>
              <a:rPr sz="1400" dirty="0" err="1">
                <a:solidFill>
                  <a:srgbClr val="000000"/>
                </a:solidFill>
              </a:rPr>
              <a:t>подвалах</a:t>
            </a:r>
            <a:r>
              <a:rPr sz="1400" dirty="0">
                <a:solidFill>
                  <a:srgbClr val="000000"/>
                </a:solidFill>
              </a:rPr>
              <a:t> и </a:t>
            </a:r>
            <a:r>
              <a:rPr sz="1400" dirty="0" err="1">
                <a:solidFill>
                  <a:srgbClr val="000000"/>
                </a:solidFill>
              </a:rPr>
              <a:t>цокольных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этажах</a:t>
            </a:r>
            <a:r>
              <a:rPr sz="1400" dirty="0">
                <a:solidFill>
                  <a:srgbClr val="000000"/>
                </a:solidFill>
              </a:rPr>
              <a:t>, а </a:t>
            </a:r>
            <a:r>
              <a:rPr sz="1400" dirty="0" err="1">
                <a:solidFill>
                  <a:srgbClr val="000000"/>
                </a:solidFill>
              </a:rPr>
              <a:t>также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под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свайным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пространством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зданий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легковоспламеняющиеся</a:t>
            </a:r>
            <a:r>
              <a:rPr sz="1400" dirty="0">
                <a:solidFill>
                  <a:srgbClr val="000000"/>
                </a:solidFill>
              </a:rPr>
              <a:t> и </a:t>
            </a:r>
            <a:r>
              <a:rPr sz="1400" dirty="0" err="1">
                <a:solidFill>
                  <a:srgbClr val="000000"/>
                </a:solidFill>
              </a:rPr>
              <a:t>горючие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жидкости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порох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взрывчатые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вещества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пиротехнические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изделия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баллоны</a:t>
            </a:r>
            <a:r>
              <a:rPr sz="1400" dirty="0">
                <a:solidFill>
                  <a:srgbClr val="000000"/>
                </a:solidFill>
              </a:rPr>
              <a:t> с </a:t>
            </a:r>
            <a:r>
              <a:rPr sz="1400" dirty="0" err="1">
                <a:solidFill>
                  <a:srgbClr val="000000"/>
                </a:solidFill>
              </a:rPr>
              <a:t>горючими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газами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товары</a:t>
            </a:r>
            <a:r>
              <a:rPr sz="1400" dirty="0">
                <a:solidFill>
                  <a:srgbClr val="000000"/>
                </a:solidFill>
              </a:rPr>
              <a:t> в </a:t>
            </a:r>
            <a:r>
              <a:rPr sz="1400" dirty="0" err="1">
                <a:solidFill>
                  <a:srgbClr val="000000"/>
                </a:solidFill>
              </a:rPr>
              <a:t>аэрозольной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упаковке</a:t>
            </a:r>
            <a:r>
              <a:rPr lang="ru-RU"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отходы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любых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классов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опасности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другие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пожаровзрывоопасные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вещества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материалы</a:t>
            </a:r>
            <a:r>
              <a:rPr sz="1400" dirty="0">
                <a:solidFill>
                  <a:schemeClr val="bg1"/>
                </a:solidFill>
              </a:rPr>
              <a:t>;</a:t>
            </a:r>
          </a:p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rgbClr val="000000"/>
                </a:solidFill>
              </a:rPr>
              <a:t>использовать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чердаки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технические</a:t>
            </a:r>
            <a:r>
              <a:rPr sz="1400" dirty="0">
                <a:solidFill>
                  <a:srgbClr val="000000"/>
                </a:solidFill>
              </a:rPr>
              <a:t>,</a:t>
            </a:r>
            <a:r>
              <a:rPr sz="1400" dirty="0">
                <a:solidFill>
                  <a:srgbClr val="000000"/>
                </a:solidFill>
                <a:highlight>
                  <a:srgbClr val="00FF00"/>
                </a:highlight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подвальные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подземные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цокольные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этажи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подполья</a:t>
            </a:r>
            <a:r>
              <a:rPr sz="1400" dirty="0">
                <a:solidFill>
                  <a:schemeClr val="bg1"/>
                </a:solidFill>
              </a:rPr>
              <a:t>,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вентиляционные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камеры</a:t>
            </a:r>
            <a:r>
              <a:rPr sz="1400" dirty="0">
                <a:solidFill>
                  <a:srgbClr val="000000"/>
                </a:solidFill>
              </a:rPr>
              <a:t> и </a:t>
            </a:r>
            <a:r>
              <a:rPr sz="1400" dirty="0" err="1">
                <a:solidFill>
                  <a:srgbClr val="000000"/>
                </a:solidFill>
              </a:rPr>
              <a:t>другие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технические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помещения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для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организации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производственных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участков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мастерских</a:t>
            </a:r>
            <a:r>
              <a:rPr sz="1400" dirty="0">
                <a:solidFill>
                  <a:srgbClr val="000000"/>
                </a:solidFill>
              </a:rPr>
              <a:t>, а </a:t>
            </a:r>
            <a:r>
              <a:rPr sz="1400" dirty="0" err="1">
                <a:solidFill>
                  <a:srgbClr val="000000"/>
                </a:solidFill>
              </a:rPr>
              <a:t>также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для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хранения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продукции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оборудования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мебели</a:t>
            </a:r>
            <a:r>
              <a:rPr sz="1400" dirty="0">
                <a:solidFill>
                  <a:srgbClr val="000000"/>
                </a:solidFill>
              </a:rPr>
              <a:t> и </a:t>
            </a:r>
            <a:r>
              <a:rPr sz="1400" dirty="0" err="1">
                <a:solidFill>
                  <a:srgbClr val="000000"/>
                </a:solidFill>
              </a:rPr>
              <a:t>других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предметов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за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исключением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случаев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установленных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нормативными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документами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пожарной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безопасности</a:t>
            </a:r>
            <a:r>
              <a:rPr sz="1400" dirty="0">
                <a:solidFill>
                  <a:srgbClr val="000000"/>
                </a:solidFill>
              </a:rPr>
              <a:t>;</a:t>
            </a:r>
          </a:p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rgbClr val="000000"/>
                </a:solidFill>
              </a:rPr>
              <a:t>размещать</a:t>
            </a:r>
            <a:r>
              <a:rPr sz="1400" dirty="0">
                <a:solidFill>
                  <a:srgbClr val="000000"/>
                </a:solidFill>
              </a:rPr>
              <a:t> и </a:t>
            </a:r>
            <a:r>
              <a:rPr sz="1400" dirty="0" err="1">
                <a:solidFill>
                  <a:srgbClr val="000000"/>
                </a:solidFill>
              </a:rPr>
              <a:t>эксплуатировать</a:t>
            </a:r>
            <a:r>
              <a:rPr sz="1400" dirty="0">
                <a:solidFill>
                  <a:srgbClr val="000000"/>
                </a:solidFill>
              </a:rPr>
              <a:t> в </a:t>
            </a:r>
            <a:r>
              <a:rPr sz="1400" dirty="0" err="1">
                <a:solidFill>
                  <a:srgbClr val="000000"/>
                </a:solidFill>
              </a:rPr>
              <a:t>лифтовых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холлах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кладовые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киоски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ларьки</a:t>
            </a:r>
            <a:r>
              <a:rPr sz="1400" dirty="0">
                <a:solidFill>
                  <a:srgbClr val="000000"/>
                </a:solidFill>
              </a:rPr>
              <a:t> и </a:t>
            </a:r>
            <a:r>
              <a:rPr sz="1400" dirty="0" err="1">
                <a:solidFill>
                  <a:srgbClr val="000000"/>
                </a:solidFill>
              </a:rPr>
              <a:t>другие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подобные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помещения</a:t>
            </a:r>
            <a:r>
              <a:rPr sz="1400" dirty="0">
                <a:solidFill>
                  <a:srgbClr val="000000"/>
                </a:solidFill>
              </a:rPr>
              <a:t>, а </a:t>
            </a:r>
            <a:r>
              <a:rPr sz="1400" dirty="0" err="1">
                <a:solidFill>
                  <a:srgbClr val="000000"/>
                </a:solidFill>
              </a:rPr>
              <a:t>также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хранить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горючие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материалы</a:t>
            </a:r>
            <a:r>
              <a:rPr sz="1400" dirty="0">
                <a:solidFill>
                  <a:srgbClr val="000000"/>
                </a:solidFill>
              </a:rPr>
              <a:t>;</a:t>
            </a:r>
          </a:p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chemeClr val="bg1"/>
                </a:solidFill>
              </a:rPr>
              <a:t>устанавливать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глухие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решетки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на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окнах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подвалов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приямках</a:t>
            </a:r>
            <a:r>
              <a:rPr sz="1400" dirty="0">
                <a:solidFill>
                  <a:schemeClr val="bg1"/>
                </a:solidFill>
              </a:rPr>
              <a:t> у </a:t>
            </a:r>
            <a:r>
              <a:rPr sz="1400" dirty="0" err="1">
                <a:solidFill>
                  <a:schemeClr val="bg1"/>
                </a:solidFill>
              </a:rPr>
              <a:t>окон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подвалов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являющихся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аварийными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выходами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за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исключением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случаев</a:t>
            </a:r>
            <a:r>
              <a:rPr sz="1400" dirty="0">
                <a:solidFill>
                  <a:schemeClr val="bg1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специально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предусмотренных</a:t>
            </a:r>
            <a:r>
              <a:rPr sz="1400" dirty="0">
                <a:solidFill>
                  <a:schemeClr val="bg1"/>
                </a:solidFill>
              </a:rPr>
              <a:t> в </a:t>
            </a:r>
            <a:r>
              <a:rPr sz="1400" dirty="0" err="1">
                <a:solidFill>
                  <a:schemeClr val="bg1"/>
                </a:solidFill>
              </a:rPr>
              <a:t>нормативных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правовых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актах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Российской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Федерации</a:t>
            </a:r>
            <a:r>
              <a:rPr sz="1400" dirty="0">
                <a:solidFill>
                  <a:schemeClr val="bg1"/>
                </a:solidFill>
              </a:rPr>
              <a:t> и </a:t>
            </a:r>
            <a:r>
              <a:rPr sz="1400" dirty="0" err="1">
                <a:solidFill>
                  <a:schemeClr val="bg1"/>
                </a:solidFill>
              </a:rPr>
              <a:t>нормативных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документах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пожарной</a:t>
            </a:r>
            <a:r>
              <a:rPr sz="1400" dirty="0">
                <a:solidFill>
                  <a:schemeClr val="bg1"/>
                </a:solidFill>
              </a:rPr>
              <a:t> </a:t>
            </a:r>
            <a:r>
              <a:rPr sz="1400" dirty="0" err="1">
                <a:solidFill>
                  <a:schemeClr val="bg1"/>
                </a:solidFill>
              </a:rPr>
              <a:t>безопасности</a:t>
            </a:r>
            <a:r>
              <a:rPr sz="1400" dirty="0">
                <a:solidFill>
                  <a:schemeClr val="bg1"/>
                </a:solidFill>
              </a:rPr>
              <a:t>;</a:t>
            </a:r>
          </a:p>
          <a:p>
            <a:pPr marL="342900" indent="-342900" algn="just">
              <a:buFont typeface="Wingdings"/>
              <a:buChar char="Ø"/>
            </a:pPr>
            <a:r>
              <a:rPr sz="1400" dirty="0" err="1">
                <a:solidFill>
                  <a:srgbClr val="000000"/>
                </a:solidFill>
              </a:rPr>
              <a:t>снимать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предусмотренные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проектной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документацией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двери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эвакуационных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выходов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из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поэтажных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коридоров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холлов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фойе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тамбуров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chemeClr val="bg1"/>
                </a:solidFill>
              </a:rPr>
              <a:t>тамбур-шлюзов</a:t>
            </a:r>
            <a:r>
              <a:rPr sz="1400" dirty="0">
                <a:solidFill>
                  <a:srgbClr val="000000"/>
                </a:solidFill>
              </a:rPr>
              <a:t> и </a:t>
            </a:r>
            <a:r>
              <a:rPr sz="1400" dirty="0" err="1">
                <a:solidFill>
                  <a:srgbClr val="000000"/>
                </a:solidFill>
              </a:rPr>
              <a:t>лестничных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клеток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другие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двери</a:t>
            </a:r>
            <a:r>
              <a:rPr sz="1400" dirty="0">
                <a:solidFill>
                  <a:srgbClr val="000000"/>
                </a:solidFill>
              </a:rPr>
              <a:t>, </a:t>
            </a:r>
            <a:r>
              <a:rPr sz="1400" dirty="0" err="1">
                <a:solidFill>
                  <a:srgbClr val="000000"/>
                </a:solidFill>
              </a:rPr>
              <a:t>препятствующие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распространению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опасных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факторов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пожара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на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путях</a:t>
            </a:r>
            <a:r>
              <a:rPr sz="1400" dirty="0">
                <a:solidFill>
                  <a:srgbClr val="000000"/>
                </a:solidFill>
              </a:rPr>
              <a:t> </a:t>
            </a:r>
            <a:r>
              <a:rPr sz="1400" dirty="0" err="1">
                <a:solidFill>
                  <a:srgbClr val="000000"/>
                </a:solidFill>
              </a:rPr>
              <a:t>эвакуации</a:t>
            </a:r>
            <a:r>
              <a:rPr sz="1600" dirty="0">
                <a:solidFill>
                  <a:srgbClr val="000000"/>
                </a:solidFill>
              </a:rPr>
              <a:t>;</a:t>
            </a:r>
          </a:p>
          <a:p>
            <a:endParaRPr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allery">
  <a:themeElements>
    <a:clrScheme name="Gallery">
      <a:dk1>
        <a:srgbClr val="000000"/>
      </a:dk1>
      <a:lt1>
        <a:srgbClr val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Gallery">
      <a:fillStyleLst>
        <a:solidFill>
          <a:schemeClr val="phClr"/>
        </a:solidFill>
        <a:gradFill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</a:gradFill>
        <a:gradFill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</a:gradFill>
      </a:fillStyleLst>
      <a:lnStyleLst>
        <a:ln w="9525">
          <a:solidFill>
            <a:schemeClr val="phClr"/>
          </a:solidFill>
          <a:prstDash val="solid"/>
        </a:ln>
        <a:ln w="15875">
          <a:solidFill>
            <a:schemeClr val="phClr"/>
          </a:solidFill>
          <a:prstDash val="solid"/>
        </a:ln>
        <a:ln w="22225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gradFill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Воздушный поток">
  <a:themeElements>
    <a:clrScheme name="Воздушный поток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</a:gradFill>
        <a:gradFill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</a:gradFill>
      </a:fillStyleLst>
      <a:lnStyleLst>
        <a:ln w="9525">
          <a:solidFill>
            <a:schemeClr val="phClr"/>
          </a:solidFill>
          <a:prstDash val="solid"/>
        </a:ln>
        <a:ln w="15875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</a:gradFill>
        <a:gradFill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6</TotalTime>
  <Words>1582</Words>
  <Application>Microsoft Office PowerPoint</Application>
  <DocSecurity>0</DocSecurity>
  <PresentationFormat>Экран (4:3)</PresentationFormat>
  <Paragraphs>87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9" baseType="lpstr">
      <vt:lpstr>Arial</vt:lpstr>
      <vt:lpstr>Calibri</vt:lpstr>
      <vt:lpstr>Courier New</vt:lpstr>
      <vt:lpstr>Georgia</vt:lpstr>
      <vt:lpstr>Gill Sans MT</vt:lpstr>
      <vt:lpstr>Times New Roman</vt:lpstr>
      <vt:lpstr>Trebuchet MS</vt:lpstr>
      <vt:lpstr>Wingdings</vt:lpstr>
      <vt:lpstr>Office Theme</vt:lpstr>
      <vt:lpstr>Gallery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callcenter</cp:lastModifiedBy>
  <cp:revision>5</cp:revision>
  <dcterms:modified xsi:type="dcterms:W3CDTF">2026-07-06T14:17:54Z</dcterms:modified>
</cp:coreProperties>
</file>