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8F43E-0BCF-4851-B201-948496A24E36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62050-61F4-4DF4-A36D-7655A936D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63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D748D-66B1-4163-ABA4-4F6C6B199A3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1977D-F2A2-445F-BCCE-548B449A8F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019100"/>
      </p:ext>
    </p:extLst>
  </p:cSld>
  <p:clrMapOvr>
    <a:masterClrMapping/>
  </p:clrMapOvr>
  <p:transition spd="med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EB3895-6E1B-41DB-BF51-9465F86225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599CE6-99C4-4321-893E-060D3F3CBF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858716"/>
      </p:ext>
    </p:extLst>
  </p:cSld>
  <p:clrMapOvr>
    <a:masterClrMapping/>
  </p:clrMapOvr>
  <p:transition spd="med"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E4BB51-7846-4DD3-8257-BE7E0DBD6C7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D9AAB9-6326-48B6-A396-FCF340D9EFD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941682"/>
      </p:ext>
    </p:extLst>
  </p:cSld>
  <p:clrMapOvr>
    <a:masterClrMapping/>
  </p:clrMapOvr>
  <p:transition spd="med">
    <p:wheel spokes="8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A1AD66-C2E5-441D-8A26-D8E404BB136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9C447A-0E7B-44BA-864A-0070EE05EF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432412"/>
      </p:ext>
    </p:extLst>
  </p:cSld>
  <p:clrMapOvr>
    <a:masterClrMapping/>
  </p:clrMapOvr>
  <p:transition spd="med">
    <p:wheel spokes="8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C68CC9-0A71-4EA3-8353-AEB5871B2D8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235493-3E09-456A-8443-686FC6AC2C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883612"/>
      </p:ext>
    </p:extLst>
  </p:cSld>
  <p:clrMapOvr>
    <a:masterClrMapping/>
  </p:clrMapOvr>
  <p:transition spd="med">
    <p:wheel spokes="8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721975-8423-4317-8C99-D3B2485830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061911-0CFA-45A9-B640-7237D0A90E1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664325"/>
      </p:ext>
    </p:extLst>
  </p:cSld>
  <p:clrMapOvr>
    <a:masterClrMapping/>
  </p:clrMapOvr>
  <p:transition spd="med">
    <p:wheel spokes="8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9FF84D-4295-4AD6-A5CB-D63866B77FA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2C59-79BD-41F3-A2C5-B9104CE1D0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66517"/>
      </p:ext>
    </p:extLst>
  </p:cSld>
  <p:clrMapOvr>
    <a:masterClrMapping/>
  </p:clrMapOvr>
  <p:transition spd="med">
    <p:wheel spokes="8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14675C-803F-4A7C-BA4C-6F99FF5D99E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F70B2C-5AE1-470B-AF53-C048DCFA45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233805"/>
      </p:ext>
    </p:extLst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CEE55B-F004-46EA-90F9-B5BC4558D9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A2912A-7B14-401E-AFC5-E43F57ED73C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25140"/>
      </p:ext>
    </p:extLst>
  </p:cSld>
  <p:clrMapOvr>
    <a:masterClrMapping/>
  </p:clrMapOvr>
  <p:transition spd="med">
    <p:wheel spokes="8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A6FF30-C069-4AE7-8307-9192A46701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8D8956-EEB6-4E0A-8547-5FF1A24A74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773136"/>
      </p:ext>
    </p:extLst>
  </p:cSld>
  <p:clrMapOvr>
    <a:masterClrMapping/>
  </p:clrMapOvr>
  <p:transition spd="med">
    <p:wheel spokes="8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2EC322-00DB-4119-9CA7-7840B425DB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F90DA2-9AA3-49F3-9574-4FC13A07E7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690304"/>
      </p:ext>
    </p:extLst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74CD03A-F506-4C9F-B248-C5A582491461}" type="datetimeFigureOut">
              <a:rPr lang="ru-RU" smtClean="0"/>
              <a:t>06.07.2026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46D654-21E1-4021-A642-6DC82142814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3D6D3B-5132-4AB6-A8AF-256292D30EC4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06.07.2026</a:t>
            </a:fld>
            <a:endParaRPr lang="ru-RU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480ACF-1B78-4DB7-81C7-A8AE66A835A7}" type="slidenum">
              <a:rPr lang="ru-RU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871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heel spokes="8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cntd.ru/document/1300818909?marker=6540IN" TargetMode="Externa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573016"/>
            <a:ext cx="3119615" cy="20162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12968" cy="288032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i="1" u="sng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1.2 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Государственное регулирование в области пожарной безопасности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666344"/>
            <a:ext cx="3014738" cy="1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703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4624"/>
            <a:ext cx="8928992" cy="62940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155.13130.2014. Склады нефти и нефтепродуктов. Требования пожарной безопасности. 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156.13130.2014. Станции автомобильные заправочные. Требования пожарной безопасности. 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231.1311500.2015. Обустройство нефтяных и газовых месторождений. Требования пожарной безопасности. 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232.1311500.2015. Пожарная охрана предприятий. Общие требования. 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240.1311500.2015. Хранилища сжиженного природного газа. Требования пожарной безопасности. 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241.1311500.2015. Системы противопожарной защиты. Установки водяного пожаротушения высотных стеллажных складов автоматические. Нормы и правила проектирования.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258.1311500.2016. Объекты религиозного назначения. Требования пожарной безопасности.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326.1311500.2017. Объекты малотоннажного производства и потребления сжиженного природного газа. Требования пожарной безопасности.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364.1311500.2018. Здания и сооружения для обслуживания автомобилей. Требования пожарной безопасности.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388.1311500.2018. Объекты культурного наследия религиозного назначения. Требования пожарной безопасности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455.1311500.2020. Блок начальных классов с дошкольным отделением в составе общеобразовательных организаций. Требования пожарной безопасности.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456.1311500.2020. Многофункциональные здания. Требования пожарной безопасности.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484.1311500.2020 Системы противопожарной защиты. Системы пожарной сигнализации и автоматизация систем противопожарной защиты. Нормы и правила проектирования.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485.1311500.2020 Системы противопожарной защиты. Установки пожаротушения автоматические. Нормы и правила проектирования.</a:t>
            </a:r>
          </a:p>
          <a:p>
            <a:pPr marL="342900" lvl="0" indent="-342900" algn="just">
              <a:buFont typeface="+mj-lt"/>
              <a:buAutoNum type="arabicPeriod" startAt="15"/>
            </a:pPr>
            <a:r>
              <a:rPr lang="ru-RU" sz="1550" b="1" dirty="0"/>
              <a:t>СП 486.1311500.2020 Системы противопожарной защиты. Перечень зданий, сооружений, помещений и оборудования, подлежащих защите автоматическими установками пожаротушения и системами пожарной сигнализации. Требования пожарной безопасности. </a:t>
            </a:r>
            <a:endParaRPr lang="ru-RU" sz="155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483100"/>
      </p:ext>
    </p:extLst>
  </p:cSld>
  <p:clrMapOvr>
    <a:masterClrMapping/>
  </p:clrMapOvr>
  <p:transition spd="med"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008" y="332656"/>
            <a:ext cx="9036496" cy="600164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b="1" i="1" dirty="0"/>
              <a:t>Полный перечень документов в области стандартизации, в результате применения которых на добровольной основе обеспечивается соблюдение требований Федерального закона от 22 июля 2008 г. №123-ФЗ «Технический регламент о требованиях пожарной безопасности» приведен в Приказе </a:t>
            </a:r>
            <a:r>
              <a:rPr lang="ru-RU" sz="1600" b="1" i="1" dirty="0" err="1"/>
              <a:t>Росстандарта</a:t>
            </a:r>
            <a:r>
              <a:rPr lang="ru-RU" sz="1600" b="1" i="1" dirty="0"/>
              <a:t> от 13.02.2023 N318.</a:t>
            </a:r>
          </a:p>
          <a:p>
            <a:r>
              <a:rPr lang="ru-RU" sz="1600" u="sng" dirty="0">
                <a:hlinkClick r:id="rId2"/>
              </a:rPr>
              <a:t>https://docs.cntd.ru/document/1300818909?marker=6540IN</a:t>
            </a:r>
            <a:endParaRPr lang="ru-RU" sz="1600" dirty="0"/>
          </a:p>
          <a:p>
            <a:pPr algn="just"/>
            <a:r>
              <a:rPr lang="ru-RU" sz="1600" b="1" dirty="0">
                <a:solidFill>
                  <a:srgbClr val="FF0000"/>
                </a:solidFill>
              </a:rPr>
              <a:t>Список литературы:</a:t>
            </a:r>
            <a:endParaRPr lang="ru-RU" sz="1600" dirty="0">
              <a:solidFill>
                <a:srgbClr val="FF0000"/>
              </a:solidFill>
            </a:endParaRPr>
          </a:p>
          <a:p>
            <a:pPr lvl="0" algn="just"/>
            <a:r>
              <a:rPr lang="ru-RU" sz="1600" dirty="0"/>
              <a:t>Федеральный Закон от 21.12.1994 г. №69-Ф3 «О пожарной безопасности».</a:t>
            </a:r>
          </a:p>
          <a:p>
            <a:pPr lvl="0" algn="just"/>
            <a:r>
              <a:rPr lang="ru-RU" sz="1600" dirty="0"/>
              <a:t>Федеральный Закон от 22.07.2008 г. №123-Ф3 «Технический регламент о требованиях пожарной безопасности».</a:t>
            </a:r>
          </a:p>
          <a:p>
            <a:pPr lvl="0" algn="just"/>
            <a:r>
              <a:rPr lang="ru-RU" sz="1600" dirty="0"/>
              <a:t>Постановление Правительства РФ от 16.09.2020 №1479 «Об утверждении Правил противопожарного режима в Российской Федерации».</a:t>
            </a:r>
          </a:p>
          <a:p>
            <a:pPr lvl="0" algn="just"/>
            <a:r>
              <a:rPr lang="ru-RU" sz="1600" dirty="0"/>
              <a:t>Приказ МЧС России от 16.12.2024 № 1120 «Об определении порядка, видов, сроков обучения лиц, осуществляющих трудовую или служебную деятельность, по программам противопожарного инструктажа, требований к содержанию указанных программ, порядка их утверждения и согласования и категорий лиц, проходящих обучение по дополнительным профессиональным программам в области пожарной безопасности».</a:t>
            </a:r>
          </a:p>
          <a:p>
            <a:pPr lvl="0" algn="just"/>
            <a:r>
              <a:rPr lang="ru-RU" sz="1600" dirty="0"/>
              <a:t>Приказ </a:t>
            </a:r>
            <a:r>
              <a:rPr lang="ru-RU" sz="1600" dirty="0" err="1"/>
              <a:t>Росстандарта</a:t>
            </a:r>
            <a:r>
              <a:rPr lang="ru-RU" sz="1600" dirty="0"/>
              <a:t> от 13.02.2023 №318 «Об утверждении перечня документов в области стандартизации, в результате применения которых на добровольной основе обеспечивается соблюдение требований Федерального закона от 22 июля 2008 г. №123-ФЗ «Технический регламент о требованиях пожарной безопасности».</a:t>
            </a:r>
          </a:p>
          <a:p>
            <a:pPr lvl="0" algn="just"/>
            <a:r>
              <a:rPr lang="ru-RU" sz="1600" dirty="0"/>
              <a:t>ГОСТ 12.1.004-91. Межгосударственный стандарт. Система стандартов безопасности труда. Пожарная безопасность. Общие требования (утв. Постановлением Госстандарта СССР от 14.06.1991 №875).</a:t>
            </a:r>
          </a:p>
          <a:p>
            <a:pPr lvl="0" algn="just"/>
            <a:r>
              <a:rPr lang="ru-RU" sz="1600" dirty="0" err="1"/>
              <a:t>Собурь</a:t>
            </a:r>
            <a:r>
              <a:rPr lang="ru-RU" sz="1600" dirty="0"/>
              <a:t> С.В. Пожарная безопасность промпредприятий: Справочник, 4-е издание, с изменениями – М.: «</a:t>
            </a:r>
            <a:r>
              <a:rPr lang="ru-RU" sz="1600" dirty="0" err="1"/>
              <a:t>ПожКнига</a:t>
            </a:r>
            <a:r>
              <a:rPr lang="ru-RU" sz="1600" dirty="0"/>
              <a:t>», 2014. – 144 </a:t>
            </a:r>
            <a:r>
              <a:rPr lang="ru-RU" sz="1600"/>
              <a:t>с.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7056539"/>
      </p:ext>
    </p:extLst>
  </p:cSld>
  <p:clrMapOvr>
    <a:masterClrMapping/>
  </p:clrMapOvr>
  <p:transition spd="med"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538008"/>
              </p:ext>
            </p:extLst>
          </p:nvPr>
        </p:nvGraphicFramePr>
        <p:xfrm>
          <a:off x="107504" y="332656"/>
          <a:ext cx="8821488" cy="63031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319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Понятие системы обеспечения пожарной безопасности можно рассматривать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 двух аспектах: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15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</a:rPr>
                        <a:t>Во-первых</a:t>
                      </a:r>
                      <a:r>
                        <a:rPr lang="ru-RU" sz="2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, как систему, включающую в себя государство, субъекты РФ, органы местного самоуправления, организации и всех граждан России , деятельность которой или реализация полномочий которой направлены на обеспечение пожарной безопасности страны в целом.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</a:rPr>
                        <a:t>Во - вторых</a:t>
                      </a:r>
                      <a:r>
                        <a:rPr lang="ru-RU" sz="2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, как систему, целью создания которой является обеспечение пожарной безопасности отдельно взятого объекта защиты.</a:t>
                      </a:r>
                    </a:p>
                    <a:p>
                      <a:pPr algn="ctr"/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6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6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008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36760" y="2780928"/>
            <a:ext cx="6927728" cy="2520281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 b="1" i="1" dirty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совокупность сил и средств, </a:t>
            </a:r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 b="1" i="1" dirty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а также мер правового, организационного, экономического, социального и научно-технического характера, направленных на профилактику пожаров, их тушение и проведение аварийно-спасательных работ.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6632"/>
            <a:ext cx="885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1. Система обеспечения пожарной безопасности как функция государства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1404064"/>
            <a:ext cx="6537767" cy="1169551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500" b="1" i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Система обеспечения пожарной безопасности</a:t>
            </a:r>
          </a:p>
        </p:txBody>
      </p:sp>
      <p:sp>
        <p:nvSpPr>
          <p:cNvPr id="11" name="Круговая стрелка 10"/>
          <p:cNvSpPr/>
          <p:nvPr/>
        </p:nvSpPr>
        <p:spPr>
          <a:xfrm rot="3406573">
            <a:off x="6552122" y="1816873"/>
            <a:ext cx="978408" cy="97840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316363"/>
              <a:gd name="adj5" fmla="val 1250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3355"/>
            <a:ext cx="1857717" cy="16150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56" y="5087084"/>
            <a:ext cx="1821180" cy="16078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128" y="5445224"/>
            <a:ext cx="2346960" cy="12496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5398842"/>
            <a:ext cx="2304110" cy="129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944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40960" cy="6336704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функции системы обеспечения пожарной безопасности:</a:t>
            </a:r>
          </a:p>
          <a:p>
            <a:pPr marL="45720" indent="0" algn="ctr">
              <a:buNone/>
            </a:pPr>
            <a:endParaRPr lang="ru-RU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нормативное правовое регулирование и осуществление государственных мер в области пожарной безопасности;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создание пожарной охраны и организация ее деятельности;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разработка и осуществление мер пожарной безопасности;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реализация прав, обязанностей и ответственности в области пожарной безопасности;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проведение противопожарной пропаганды и обучение населения мерам пожарной безопасности;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678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640960" cy="648072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800" b="1" u="sng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функции системы обеспечения пожарной безопасности:</a:t>
            </a:r>
          </a:p>
          <a:p>
            <a:pPr marL="45720" indent="0">
              <a:buNone/>
            </a:pPr>
            <a:endParaRPr lang="ru-RU" sz="10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5720" indent="0">
              <a:buNone/>
            </a:pPr>
            <a:endParaRPr lang="ru-RU" sz="1000" b="1" dirty="0">
              <a:solidFill>
                <a:schemeClr val="accent5">
                  <a:lumMod val="50000"/>
                </a:schemeClr>
              </a:solidFill>
            </a:endParaRP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содействие деятельности добровольных пожарных, привлечение населения к обеспечению пожарной безопасности;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научно-техническое обеспечение пожарной безопасности;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информационное обеспечение в области пожарной безопасности;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осуществление федерального государственного пожарного надзора и других контрольных функций по обеспечению пожарной безопасности;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производство пожарно-технической продукции;</a:t>
            </a:r>
          </a:p>
        </p:txBody>
      </p:sp>
    </p:spTree>
    <p:extLst>
      <p:ext uri="{BB962C8B-B14F-4D97-AF65-F5344CB8AC3E}">
        <p14:creationId xmlns:p14="http://schemas.microsoft.com/office/powerpoint/2010/main" val="2978121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40960" cy="633670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b="1" u="sng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функции системы обеспечения пожарной безопасности:</a:t>
            </a:r>
          </a:p>
          <a:p>
            <a:pPr marL="45720" indent="0" algn="ctr">
              <a:buNone/>
            </a:pPr>
            <a:endParaRPr lang="ru-RU" b="1" dirty="0"/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осуществление деятельности в области пожарной безопасности;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лицензирование отдельных видов деятельности и подтверждение соответствия продукции и услуг в области пожарной безопасности;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тушение пожаров и проведение аварийно-спасательных работ;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учет пожаров и их последствий;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установление особого противопожарного режима;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500" b="1" dirty="0">
                <a:solidFill>
                  <a:srgbClr val="002060"/>
                </a:solidFill>
              </a:rPr>
              <a:t>организация и осуществление профилактики пожаров.</a:t>
            </a:r>
          </a:p>
        </p:txBody>
      </p:sp>
    </p:spTree>
    <p:extLst>
      <p:ext uri="{BB962C8B-B14F-4D97-AF65-F5344CB8AC3E}">
        <p14:creationId xmlns:p14="http://schemas.microsoft.com/office/powerpoint/2010/main" val="4207305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980728"/>
            <a:ext cx="3456385" cy="175562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-27384"/>
            <a:ext cx="8784976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72008"/>
            <a:ext cx="3024336" cy="764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-27384"/>
            <a:ext cx="8856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7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№2. Основы законодательства и руководящие документы по пожарной безопасности.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60440" y="1871826"/>
            <a:ext cx="4572000" cy="4770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Федеральные законы: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883708"/>
            <a:ext cx="8856984" cy="40934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prstClr val="black"/>
                </a:solidFill>
              </a:rPr>
              <a:t>Федеральный Закон от 21.12.1994 №69-Ф3 «О пожарной безопасности».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prstClr val="black"/>
                </a:solidFill>
              </a:rPr>
              <a:t>Федеральный закон от 21.07.1997 №116-ФЗ «О промышленной безопасности опасных производственных объектов».</a:t>
            </a:r>
            <a:endParaRPr lang="ru-RU" sz="2000" dirty="0">
              <a:solidFill>
                <a:prstClr val="black"/>
              </a:solidFill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prstClr val="black"/>
                </a:solidFill>
              </a:rPr>
              <a:t>Федеральный Закон от 22.07.2008 №123-Ф3 «Технический регламент о требованиях пожарной безопасности».</a:t>
            </a:r>
            <a:endParaRPr lang="ru-RU" sz="2000" dirty="0">
              <a:solidFill>
                <a:prstClr val="black"/>
              </a:solidFill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prstClr val="black"/>
                </a:solidFill>
              </a:rPr>
              <a:t>Федеральный закон от 06.05.2011 №100-ФЗ «О добровольной пожарной охране».</a:t>
            </a:r>
            <a:endParaRPr lang="ru-RU" sz="2000" dirty="0">
              <a:solidFill>
                <a:prstClr val="black"/>
              </a:solidFill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prstClr val="black"/>
                </a:solidFill>
              </a:rPr>
              <a:t>Федеральный закон от 31.07.2020 №248-ФЗ «О государственном контроле (надзоре) и муниципальном контроле в Российской Федерации». 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prstClr val="black"/>
                </a:solidFill>
              </a:rPr>
              <a:t>Федеральный закон от 26.12.2008 №294-ФЗ «О защите прав юридических лиц и индивидуальных предпринимателей при осуществлении государственного контроля (надзора) и муниципального контроля».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96423"/>
      </p:ext>
    </p:extLst>
  </p:cSld>
  <p:clrMapOvr>
    <a:masterClrMapping/>
  </p:clrMapOvr>
  <p:transition spd="med"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4073590"/>
            <a:ext cx="8568952" cy="2039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/>
              <a:t>В соответствии со ст. 4 Федерального Закона от 22.07.2008 г. №123-Ф3 «Технический регламент о требованиях пожарной безопасности» к нормативным документам по пожарной безопасности относятся национальные стандарты (ГОСТы), своды правил (СП), а также иные содержащие требования пожарной безопасности документы, которые включены в перечень документов по стандартизации и в результате применения которых на добровольной основе обеспечивается соблюдение требований настоящего Федерального закона.</a:t>
            </a:r>
            <a:r>
              <a:rPr lang="ru-RU" sz="1850" b="1" dirty="0">
                <a:solidFill>
                  <a:prstClr val="black"/>
                </a:solidFill>
              </a:rPr>
              <a:t>	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76379"/>
            <a:ext cx="8568952" cy="31931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850" b="1" dirty="0">
                <a:solidFill>
                  <a:prstClr val="black"/>
                </a:solidFill>
              </a:rPr>
              <a:t>Постановление Правительства РФ от 16.09.2020 №1479 «Об утверждении Правил противопожарного режима в Российской Федерации».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850" b="1" dirty="0">
                <a:solidFill>
                  <a:prstClr val="black"/>
                </a:solidFill>
              </a:rPr>
              <a:t>Постановление Правительства РФ от 12.04.2012 №290 «О федеральном государственном пожарном надзоре».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b="1" dirty="0"/>
              <a:t>Постановление Правительства РФ от 31.08.2020 №1325 «Об утверждении правил оценки соответствия объектов защиты (продукции) установленным требованиям пожарной безопасности путем независимой оценки пожарного риска».</a:t>
            </a:r>
            <a:endParaRPr lang="ru-RU" dirty="0"/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850" b="1" dirty="0">
                <a:solidFill>
                  <a:prstClr val="black"/>
                </a:solidFill>
              </a:rPr>
              <a:t>Постановление Правительства РФ от 22.07.2020 №1084 "О порядке проведения расчетов по оценке пожарного риска" (вместе с "Правилами проведения расчетов по оценке пожарного риска").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16632"/>
            <a:ext cx="4237250" cy="4154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1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Постановления Правительства РФ:</a:t>
            </a:r>
            <a:endParaRPr lang="ru-RU" sz="21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5109367"/>
      </p:ext>
    </p:extLst>
  </p:cSld>
  <p:clrMapOvr>
    <a:masterClrMapping/>
  </p:clrMapOvr>
  <p:transition spd="med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" y="332656"/>
            <a:ext cx="8960296" cy="62478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1.13130.2020. Системы противопожарной защиты. Эвакуационные пути и выходы.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2.13130.2020. Системы противопожарной защиты. Обеспечение огнестойкости объектов защиты.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3.13130.2009. Системы противопожарной защиты. Система оповещения и управления эвакуацией людей при пожаре. Требования пожарной безопасности.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4.13130.2013. Системы противопожарной защиты. Ограничение распространения пожара на объектах защиты. Требования к объемно-планировочным и конструктивным решениям.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6.13130.2021. Системы противопожарной защиты. Электроустановки низковольтные. Требования пожарной безопасности.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7.13130.2013. Отопление, вентиляция и кондиционирование. Требования пожарной безопасности.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8.13130.2020. Системы противопожарной защиты. Источники наружного противопожарного водоснабжения. Требования пожарной безопасности.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9.13130.2009. Техника пожарная. Огнетушители. Требования к эксплуатации.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10.13130.2020. Системы противопожарной защиты. Внутренний противопожарный водопровод. Нормы и правила проектирования.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11.13130.2009 «Места дислокации подразделений пожарной охраны. Порядок и методика определения»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12.13130.2009. Определение категорий помещений, зданий и наружных установок по взрывопожарной и пожарной опасности.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13.13330.2009. Атомные станции. Требования пожарной безопасности.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135.13130.2012. Вертодромы. Требования пожарной безопасности.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600" b="1" dirty="0"/>
              <a:t>СП 153.13130.2013. Инфраструктура железнодорожного транспорта. Требования пожарной безопасности.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5418" y="-10834"/>
            <a:ext cx="1928413" cy="4154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1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Своды правил:</a:t>
            </a:r>
          </a:p>
        </p:txBody>
      </p:sp>
    </p:spTree>
    <p:extLst>
      <p:ext uri="{BB962C8B-B14F-4D97-AF65-F5344CB8AC3E}">
        <p14:creationId xmlns:p14="http://schemas.microsoft.com/office/powerpoint/2010/main" val="301559304"/>
      </p:ext>
    </p:extLst>
  </p:cSld>
  <p:clrMapOvr>
    <a:masterClrMapping/>
  </p:clrMapOvr>
  <p:transition spd="med">
    <p:wheel spokes="8"/>
  </p:transition>
</p:sld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604</TotalTime>
  <Words>1238</Words>
  <Application>Microsoft Office PowerPoint</Application>
  <PresentationFormat>Экран (4:3)</PresentationFormat>
  <Paragraphs>86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Georgia</vt:lpstr>
      <vt:lpstr>Trebuchet MS</vt:lpstr>
      <vt:lpstr>Wingdings</vt:lpstr>
      <vt:lpstr>Воздушный поток</vt:lpstr>
      <vt:lpstr>Тема Office</vt:lpstr>
      <vt:lpstr>Тема 1.2  Государственное регулирование в области пожарной безопасности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1. Система обеспечения пожарной безопасности.</dc:title>
  <dc:creator>111</dc:creator>
  <cp:lastModifiedBy>callcenter</cp:lastModifiedBy>
  <cp:revision>40</cp:revision>
  <dcterms:created xsi:type="dcterms:W3CDTF">2018-03-03T05:45:43Z</dcterms:created>
  <dcterms:modified xsi:type="dcterms:W3CDTF">2026-07-06T14:17:40Z</dcterms:modified>
</cp:coreProperties>
</file>